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notesMasterIdLst>
    <p:notesMasterId r:id="rId11"/>
  </p:notesMasterIdLst>
  <p:sldIdLst>
    <p:sldId id="256" r:id="rId5"/>
    <p:sldId id="258" r:id="rId6"/>
    <p:sldId id="263" r:id="rId7"/>
    <p:sldId id="262" r:id="rId8"/>
    <p:sldId id="261" r:id="rId9"/>
    <p:sldId id="260" r:id="rId10"/>
  </p:sldIdLst>
  <p:sldSz cx="10691813" cy="7559675"/>
  <p:notesSz cx="6858000" cy="9144000"/>
  <p:embeddedFontLst>
    <p:embeddedFont>
      <p:font typeface="Montserrat" panose="00000500000000000000" pitchFamily="2" charset="0"/>
      <p:regular r:id="rId12"/>
      <p:bold r:id="rId13"/>
      <p:italic r:id="rId14"/>
      <p:boldItalic r:id="rId15"/>
    </p:embeddedFont>
    <p:embeddedFont>
      <p:font typeface="Montserrat Alternates Black" panose="020B0604020202020204" charset="0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7030A0"/>
    <a:srgbClr val="00A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78" y="72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80577-AC6D-9444-A7A5-2A61166E8E21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1F2D-E699-3B4A-8566-BA70668F6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9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81F2D-E699-3B4A-8566-BA70668F64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60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4E313-1FCC-8A84-E0C7-116123E95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79193D-F45F-8D1C-777F-1A5771EE8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C66966-0711-CC74-5C9E-F5DD72239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32EA7-9B70-D078-9524-1C7ED03B15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81F2D-E699-3B4A-8566-BA70668F64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0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034B2-BF04-61A3-680B-247824B61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F20C94-B85D-73ED-2D65-E95888023E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966CDD-1F1D-CFE0-4591-D36B0E67AE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1B56B-6171-D9CF-3635-2688BF60B9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81F2D-E699-3B4A-8566-BA70668F64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5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81F2D-E699-3B4A-8566-BA70668F64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71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DFB76-2033-1385-11C3-11AE8D42D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7F3192-4891-590A-09CC-F752B962E3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544B66-3063-6707-310F-79CA4E5E78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85BB9-92B0-1FEC-676F-033AA58674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81F2D-E699-3B4A-8566-BA70668F64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7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7" y="1237198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8" y="3970581"/>
            <a:ext cx="8018859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98" indent="0" algn="ctr">
              <a:buNone/>
              <a:defRPr sz="2205"/>
            </a:lvl2pPr>
            <a:lvl3pPr marL="1007995" indent="0" algn="ctr">
              <a:buNone/>
              <a:defRPr sz="1984"/>
            </a:lvl3pPr>
            <a:lvl4pPr marL="1511993" indent="0" algn="ctr">
              <a:buNone/>
              <a:defRPr sz="1764"/>
            </a:lvl4pPr>
            <a:lvl5pPr marL="2015990" indent="0" algn="ctr">
              <a:buNone/>
              <a:defRPr sz="1764"/>
            </a:lvl5pPr>
            <a:lvl6pPr marL="2519988" indent="0" algn="ctr">
              <a:buNone/>
              <a:defRPr sz="1764"/>
            </a:lvl6pPr>
            <a:lvl7pPr marL="3023985" indent="0" algn="ctr">
              <a:buNone/>
              <a:defRPr sz="1764"/>
            </a:lvl7pPr>
            <a:lvl8pPr marL="3527983" indent="0" algn="ctr">
              <a:buNone/>
              <a:defRPr sz="1764"/>
            </a:lvl8pPr>
            <a:lvl9pPr marL="4031980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9C81-C12D-D545-8D1B-19D70E663F1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E1DD-595F-7F40-B3ED-F320EC405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5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9C81-C12D-D545-8D1B-19D70E663F1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E1DD-595F-7F40-B3ED-F320EC405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0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30" y="402484"/>
            <a:ext cx="2305422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5" y="402484"/>
            <a:ext cx="6782619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9C81-C12D-D545-8D1B-19D70E663F1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E1DD-595F-7F40-B3ED-F320EC405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2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9C81-C12D-D545-8D1B-19D70E663F1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E1DD-595F-7F40-B3ED-F320EC405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8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5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5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98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95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9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99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98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98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98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98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9C81-C12D-D545-8D1B-19D70E663F1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E1DD-595F-7F40-B3ED-F320EC405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7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5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1" y="2012415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9C81-C12D-D545-8D1B-19D70E663F1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E1DD-595F-7F40-B3ED-F320EC405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6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402484"/>
            <a:ext cx="9221689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7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98" indent="0">
              <a:buNone/>
              <a:defRPr sz="2205" b="1"/>
            </a:lvl2pPr>
            <a:lvl3pPr marL="1007995" indent="0">
              <a:buNone/>
              <a:defRPr sz="1984" b="1"/>
            </a:lvl3pPr>
            <a:lvl4pPr marL="1511993" indent="0">
              <a:buNone/>
              <a:defRPr sz="1764" b="1"/>
            </a:lvl4pPr>
            <a:lvl5pPr marL="2015990" indent="0">
              <a:buNone/>
              <a:defRPr sz="1764" b="1"/>
            </a:lvl5pPr>
            <a:lvl6pPr marL="2519988" indent="0">
              <a:buNone/>
              <a:defRPr sz="1764" b="1"/>
            </a:lvl6pPr>
            <a:lvl7pPr marL="3023985" indent="0">
              <a:buNone/>
              <a:defRPr sz="1764" b="1"/>
            </a:lvl7pPr>
            <a:lvl8pPr marL="3527983" indent="0">
              <a:buNone/>
              <a:defRPr sz="1764" b="1"/>
            </a:lvl8pPr>
            <a:lvl9pPr marL="4031980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7" y="2761381"/>
            <a:ext cx="4523137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3" y="1853171"/>
            <a:ext cx="4545412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98" indent="0">
              <a:buNone/>
              <a:defRPr sz="2205" b="1"/>
            </a:lvl2pPr>
            <a:lvl3pPr marL="1007995" indent="0">
              <a:buNone/>
              <a:defRPr sz="1984" b="1"/>
            </a:lvl3pPr>
            <a:lvl4pPr marL="1511993" indent="0">
              <a:buNone/>
              <a:defRPr sz="1764" b="1"/>
            </a:lvl4pPr>
            <a:lvl5pPr marL="2015990" indent="0">
              <a:buNone/>
              <a:defRPr sz="1764" b="1"/>
            </a:lvl5pPr>
            <a:lvl6pPr marL="2519988" indent="0">
              <a:buNone/>
              <a:defRPr sz="1764" b="1"/>
            </a:lvl6pPr>
            <a:lvl7pPr marL="3023985" indent="0">
              <a:buNone/>
              <a:defRPr sz="1764" b="1"/>
            </a:lvl7pPr>
            <a:lvl8pPr marL="3527983" indent="0">
              <a:buNone/>
              <a:defRPr sz="1764" b="1"/>
            </a:lvl8pPr>
            <a:lvl9pPr marL="4031980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3" y="2761381"/>
            <a:ext cx="4545412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9C81-C12D-D545-8D1B-19D70E663F1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E1DD-595F-7F40-B3ED-F320EC405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0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9C81-C12D-D545-8D1B-19D70E663F1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E1DD-595F-7F40-B3ED-F320EC405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3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9C81-C12D-D545-8D1B-19D70E663F1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E1DD-595F-7F40-B3ED-F320EC405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7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4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4" y="1088456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4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98" indent="0">
              <a:buNone/>
              <a:defRPr sz="1543"/>
            </a:lvl2pPr>
            <a:lvl3pPr marL="1007995" indent="0">
              <a:buNone/>
              <a:defRPr sz="1323"/>
            </a:lvl3pPr>
            <a:lvl4pPr marL="1511993" indent="0">
              <a:buNone/>
              <a:defRPr sz="1102"/>
            </a:lvl4pPr>
            <a:lvl5pPr marL="2015990" indent="0">
              <a:buNone/>
              <a:defRPr sz="1102"/>
            </a:lvl5pPr>
            <a:lvl6pPr marL="2519988" indent="0">
              <a:buNone/>
              <a:defRPr sz="1102"/>
            </a:lvl6pPr>
            <a:lvl7pPr marL="3023985" indent="0">
              <a:buNone/>
              <a:defRPr sz="1102"/>
            </a:lvl7pPr>
            <a:lvl8pPr marL="3527983" indent="0">
              <a:buNone/>
              <a:defRPr sz="1102"/>
            </a:lvl8pPr>
            <a:lvl9pPr marL="4031980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9C81-C12D-D545-8D1B-19D70E663F1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E1DD-595F-7F40-B3ED-F320EC405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45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4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4" y="1088456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98" indent="0">
              <a:buNone/>
              <a:defRPr sz="3086"/>
            </a:lvl2pPr>
            <a:lvl3pPr marL="1007995" indent="0">
              <a:buNone/>
              <a:defRPr sz="2646"/>
            </a:lvl3pPr>
            <a:lvl4pPr marL="1511993" indent="0">
              <a:buNone/>
              <a:defRPr sz="2205"/>
            </a:lvl4pPr>
            <a:lvl5pPr marL="2015990" indent="0">
              <a:buNone/>
              <a:defRPr sz="2205"/>
            </a:lvl5pPr>
            <a:lvl6pPr marL="2519988" indent="0">
              <a:buNone/>
              <a:defRPr sz="2205"/>
            </a:lvl6pPr>
            <a:lvl7pPr marL="3023985" indent="0">
              <a:buNone/>
              <a:defRPr sz="2205"/>
            </a:lvl7pPr>
            <a:lvl8pPr marL="3527983" indent="0">
              <a:buNone/>
              <a:defRPr sz="2205"/>
            </a:lvl8pPr>
            <a:lvl9pPr marL="4031980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4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98" indent="0">
              <a:buNone/>
              <a:defRPr sz="1543"/>
            </a:lvl2pPr>
            <a:lvl3pPr marL="1007995" indent="0">
              <a:buNone/>
              <a:defRPr sz="1323"/>
            </a:lvl3pPr>
            <a:lvl4pPr marL="1511993" indent="0">
              <a:buNone/>
              <a:defRPr sz="1102"/>
            </a:lvl4pPr>
            <a:lvl5pPr marL="2015990" indent="0">
              <a:buNone/>
              <a:defRPr sz="1102"/>
            </a:lvl5pPr>
            <a:lvl6pPr marL="2519988" indent="0">
              <a:buNone/>
              <a:defRPr sz="1102"/>
            </a:lvl6pPr>
            <a:lvl7pPr marL="3023985" indent="0">
              <a:buNone/>
              <a:defRPr sz="1102"/>
            </a:lvl7pPr>
            <a:lvl8pPr marL="3527983" indent="0">
              <a:buNone/>
              <a:defRPr sz="1102"/>
            </a:lvl8pPr>
            <a:lvl9pPr marL="4031980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9C81-C12D-D545-8D1B-19D70E663F1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E1DD-595F-7F40-B3ED-F320EC405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2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3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3" y="2012415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29C81-C12D-D545-8D1B-19D70E663F1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4" y="7006700"/>
            <a:ext cx="360848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4E1DD-595F-7F40-B3ED-F320EC405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5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95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99" indent="-251999" algn="l" defTabSz="1007995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96" indent="-251999" algn="l" defTabSz="10079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94" indent="-251999" algn="l" defTabSz="10079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91" indent="-251999" algn="l" defTabSz="10079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989" indent="-251999" algn="l" defTabSz="10079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987" indent="-251999" algn="l" defTabSz="10079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984" indent="-251999" algn="l" defTabSz="10079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982" indent="-251999" algn="l" defTabSz="10079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979" indent="-251999" algn="l" defTabSz="10079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98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95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93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990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988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985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983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980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2.sv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026AA43-F722-B64C-A6C4-9E337756A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3376" y="146621"/>
            <a:ext cx="5005061" cy="24012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8BBD16-B75A-5543-B1B3-C094EC17883C}"/>
              </a:ext>
            </a:extLst>
          </p:cNvPr>
          <p:cNvSpPr txBox="1"/>
          <p:nvPr/>
        </p:nvSpPr>
        <p:spPr>
          <a:xfrm>
            <a:off x="749274" y="2884594"/>
            <a:ext cx="9193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A85A"/>
                </a:solidFill>
                <a:latin typeface="Montserrat Alternates Black" pitchFamily="2" charset="77"/>
              </a:rPr>
              <a:t>Step into walking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E740EBB-3DBB-823D-76CF-D42B9EDA7C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4" y="5089411"/>
            <a:ext cx="10691813" cy="247026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01CED82-7F28-7D27-EE9A-0441FEA760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74610" y="4889510"/>
            <a:ext cx="1135856" cy="23461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B8BA0C-7DA4-E8F4-5324-2A5A99DEAB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530" y="4321057"/>
            <a:ext cx="1041699" cy="2994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E4828E-F95F-E9E2-9369-D8188EAC3B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6217" flipH="1">
            <a:off x="2179512" y="5366548"/>
            <a:ext cx="1496258" cy="2104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D40CEB-EC84-81BC-EA60-4E139B6037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0938" y="4505102"/>
            <a:ext cx="1147639" cy="28604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8B707B-3CB5-D4CC-9EF8-793FC91EA0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78577" y="4391088"/>
            <a:ext cx="813892" cy="270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42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9663513-662C-AD42-89C4-E9FE46F0F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2386" y="5696201"/>
            <a:ext cx="2619414" cy="125668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9EF9B55-EC13-6043-B161-6C9AE916E5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" y="5089411"/>
            <a:ext cx="10691813" cy="247026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A1BC248-2BF7-DA45-B243-0AE8529A9A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02700" y="4950207"/>
            <a:ext cx="1135856" cy="234619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91E67AD-96A7-F543-B83C-1F96663EBD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1423" y="5854700"/>
            <a:ext cx="746913" cy="15428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915C4E-7FBF-A143-8FAF-6C15076D6988}"/>
              </a:ext>
            </a:extLst>
          </p:cNvPr>
          <p:cNvSpPr txBox="1"/>
          <p:nvPr/>
        </p:nvSpPr>
        <p:spPr>
          <a:xfrm>
            <a:off x="332573" y="149602"/>
            <a:ext cx="100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A85A"/>
                </a:solidFill>
                <a:latin typeface="Montserrat Alternates Black" pitchFamily="2" charset="77"/>
              </a:rPr>
              <a:t>Step into walking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CFCA080-BFC6-1D4C-AAD3-0DBA80A676E6}"/>
              </a:ext>
            </a:extLst>
          </p:cNvPr>
          <p:cNvSpPr/>
          <p:nvPr/>
        </p:nvSpPr>
        <p:spPr>
          <a:xfrm>
            <a:off x="3416300" y="1489135"/>
            <a:ext cx="6807200" cy="3806766"/>
          </a:xfrm>
          <a:prstGeom prst="roundRect">
            <a:avLst/>
          </a:prstGeom>
          <a:noFill/>
          <a:ln w="76200">
            <a:solidFill>
              <a:srgbClr val="00A85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6D5E38-CAC1-104F-87E6-740DE73D2CBF}"/>
              </a:ext>
            </a:extLst>
          </p:cNvPr>
          <p:cNvSpPr txBox="1"/>
          <p:nvPr/>
        </p:nvSpPr>
        <p:spPr>
          <a:xfrm>
            <a:off x="3749661" y="2003953"/>
            <a:ext cx="614047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7030A0"/>
                </a:solidFill>
                <a:latin typeface="Montserrat" pitchFamily="2" charset="77"/>
              </a:rPr>
              <a:t>Walking can:</a:t>
            </a:r>
          </a:p>
          <a:p>
            <a:endParaRPr lang="en-US" sz="28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Montserrat" pitchFamily="2" charset="77"/>
              </a:rPr>
              <a:t>Connect you to your neighbours and your local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Montserrat" pitchFamily="2" charset="77"/>
              </a:rPr>
              <a:t>Give you more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Montserrat" pitchFamily="2" charset="77"/>
              </a:rPr>
              <a:t>Help you to sleep better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D699BF-1117-16CC-B6AE-44555ED4F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573" y="2295575"/>
            <a:ext cx="2732565" cy="27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6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54C63-9282-4781-EA50-802B87CD1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A5B3048-3613-50FD-A354-DCCAB2AE8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2386" y="5696201"/>
            <a:ext cx="2619414" cy="125668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BDE0175-8F0D-18A5-AA2B-B30FF4073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" y="5089411"/>
            <a:ext cx="10691813" cy="247026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E385191-A8FA-ACF2-045B-0ADA0D560F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02700" y="4950207"/>
            <a:ext cx="1135856" cy="234619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23BB235-AE52-DAF0-8C09-0DDF8DB0C1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1423" y="5854700"/>
            <a:ext cx="746913" cy="15428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F19D81-B9BF-25E4-8717-2E4D4AB5622F}"/>
              </a:ext>
            </a:extLst>
          </p:cNvPr>
          <p:cNvSpPr txBox="1"/>
          <p:nvPr/>
        </p:nvSpPr>
        <p:spPr>
          <a:xfrm>
            <a:off x="332573" y="149602"/>
            <a:ext cx="100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A85A"/>
                </a:solidFill>
                <a:latin typeface="Montserrat Alternates Black" pitchFamily="2" charset="77"/>
              </a:rPr>
              <a:t>Step into walking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D5E044B-2311-61CB-7ABA-46206FB208EF}"/>
              </a:ext>
            </a:extLst>
          </p:cNvPr>
          <p:cNvSpPr/>
          <p:nvPr/>
        </p:nvSpPr>
        <p:spPr>
          <a:xfrm>
            <a:off x="3416300" y="1489135"/>
            <a:ext cx="6807200" cy="3806766"/>
          </a:xfrm>
          <a:prstGeom prst="roundRect">
            <a:avLst/>
          </a:prstGeom>
          <a:noFill/>
          <a:ln w="76200">
            <a:solidFill>
              <a:srgbClr val="00A85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CA3830-58BD-81DE-390C-6109E4753390}"/>
              </a:ext>
            </a:extLst>
          </p:cNvPr>
          <p:cNvSpPr txBox="1"/>
          <p:nvPr/>
        </p:nvSpPr>
        <p:spPr>
          <a:xfrm>
            <a:off x="3749661" y="2188619"/>
            <a:ext cx="61404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7030A0"/>
                </a:solidFill>
                <a:latin typeface="Montserrat" pitchFamily="2" charset="77"/>
              </a:rPr>
              <a:t>Walking can:</a:t>
            </a:r>
          </a:p>
          <a:p>
            <a:endParaRPr lang="en-US" sz="28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Montserrat" pitchFamily="2" charset="77"/>
              </a:rPr>
              <a:t>Be good for your mental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Montserrat" pitchFamily="2" charset="77"/>
              </a:rPr>
              <a:t>Help you to manage your weight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Montserrat" pitchFamily="2" charset="77"/>
              </a:rPr>
              <a:t>Reduce your blood pressure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4B537C-6789-B85F-EEC4-8899A58920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968336" y="1956721"/>
            <a:ext cx="1064568" cy="318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49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205C9-A47D-42E9-E061-D8CFA07D2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CB02722-6521-FE8C-2089-2660F1B3D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2386" y="5696201"/>
            <a:ext cx="2619414" cy="125668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186F03B-69AD-54D8-4E0D-5A96A59534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" y="5089411"/>
            <a:ext cx="10691813" cy="247026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3D7B1F2-888A-C95C-0F2F-51B19F54BB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02700" y="4950207"/>
            <a:ext cx="1135856" cy="234619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2F7ECF6-8EBB-0E47-F86D-041FA1F65E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1423" y="5854700"/>
            <a:ext cx="746913" cy="15428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90E58A-456A-0894-B880-75102496591E}"/>
              </a:ext>
            </a:extLst>
          </p:cNvPr>
          <p:cNvSpPr txBox="1"/>
          <p:nvPr/>
        </p:nvSpPr>
        <p:spPr>
          <a:xfrm>
            <a:off x="332573" y="149602"/>
            <a:ext cx="100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A85A"/>
                </a:solidFill>
                <a:latin typeface="Montserrat Alternates Black" pitchFamily="2" charset="77"/>
              </a:rPr>
              <a:t>Step into walking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6401D3D-F6B2-1D2C-3A07-222AB2B5D1A3}"/>
              </a:ext>
            </a:extLst>
          </p:cNvPr>
          <p:cNvSpPr/>
          <p:nvPr/>
        </p:nvSpPr>
        <p:spPr>
          <a:xfrm>
            <a:off x="3416300" y="1489135"/>
            <a:ext cx="6807200" cy="3806766"/>
          </a:xfrm>
          <a:prstGeom prst="roundRect">
            <a:avLst/>
          </a:prstGeom>
          <a:noFill/>
          <a:ln w="76200">
            <a:solidFill>
              <a:srgbClr val="00A85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89572E-C2CE-6DD0-BFD2-2046C2CC0BF2}"/>
              </a:ext>
            </a:extLst>
          </p:cNvPr>
          <p:cNvSpPr txBox="1"/>
          <p:nvPr/>
        </p:nvSpPr>
        <p:spPr>
          <a:xfrm>
            <a:off x="3739613" y="1888890"/>
            <a:ext cx="64838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7030A0"/>
                </a:solidFill>
                <a:latin typeface="Montserrat" pitchFamily="2" charset="77"/>
              </a:rPr>
              <a:t>Walking can:</a:t>
            </a:r>
            <a:br>
              <a:rPr lang="en-US" sz="2800" b="1" i="1" dirty="0">
                <a:solidFill>
                  <a:srgbClr val="7030A0"/>
                </a:solidFill>
                <a:latin typeface="Montserrat" pitchFamily="2" charset="77"/>
              </a:rPr>
            </a:br>
            <a:endParaRPr lang="en-US" sz="28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Montserrat" pitchFamily="2" charset="77"/>
              </a:rPr>
              <a:t>Make you feel good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Montserrat" pitchFamily="2" charset="77"/>
              </a:rPr>
              <a:t>Help you to meet new people and make friends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Montserrat" pitchFamily="2" charset="77"/>
              </a:rPr>
              <a:t>Learn things about your area – nature, history...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1F2984-42DE-D0B7-32DB-8A213BEF8C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666" y="2142211"/>
            <a:ext cx="2089583" cy="315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97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9663513-662C-AD42-89C4-E9FE46F0F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978" y="6079504"/>
            <a:ext cx="2619414" cy="12566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915C4E-7FBF-A143-8FAF-6C15076D6988}"/>
              </a:ext>
            </a:extLst>
          </p:cNvPr>
          <p:cNvSpPr txBox="1"/>
          <p:nvPr/>
        </p:nvSpPr>
        <p:spPr>
          <a:xfrm>
            <a:off x="332573" y="149602"/>
            <a:ext cx="100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A85A"/>
                </a:solidFill>
                <a:latin typeface="Montserrat Alternates Black" pitchFamily="2" charset="77"/>
              </a:rPr>
              <a:t>Step into walking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CFCA080-BFC6-1D4C-AAD3-0DBA80A676E6}"/>
              </a:ext>
            </a:extLst>
          </p:cNvPr>
          <p:cNvSpPr/>
          <p:nvPr/>
        </p:nvSpPr>
        <p:spPr>
          <a:xfrm>
            <a:off x="416277" y="1489135"/>
            <a:ext cx="9807223" cy="4506318"/>
          </a:xfrm>
          <a:prstGeom prst="roundRect">
            <a:avLst/>
          </a:prstGeom>
          <a:noFill/>
          <a:ln w="76200">
            <a:solidFill>
              <a:srgbClr val="00A85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6D5E38-CAC1-104F-87E6-740DE73D2CBF}"/>
              </a:ext>
            </a:extLst>
          </p:cNvPr>
          <p:cNvSpPr txBox="1"/>
          <p:nvPr/>
        </p:nvSpPr>
        <p:spPr>
          <a:xfrm>
            <a:off x="3945686" y="2034134"/>
            <a:ext cx="61684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Montserrat" pitchFamily="2" charset="77"/>
              </a:rPr>
              <a:t>It doesn’t have to be about joining a walking group or going on a long hike.</a:t>
            </a:r>
          </a:p>
          <a:p>
            <a:endParaRPr lang="en-US" sz="2400" b="1" dirty="0">
              <a:latin typeface="Montserrat" pitchFamily="2" charset="77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Montserrat" pitchFamily="2" charset="77"/>
              </a:rPr>
              <a:t>It’s about moving more in a way that works for you. </a:t>
            </a:r>
          </a:p>
          <a:p>
            <a:endParaRPr lang="en-US" sz="2400" b="1" dirty="0">
              <a:solidFill>
                <a:srgbClr val="002060"/>
              </a:solidFill>
              <a:latin typeface="Montserrat" pitchFamily="2" charset="77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Montserrat" pitchFamily="2" charset="77"/>
              </a:rPr>
              <a:t>Which could be to your front door or the shops or around the block.</a:t>
            </a:r>
          </a:p>
        </p:txBody>
      </p:sp>
      <p:pic>
        <p:nvPicPr>
          <p:cNvPr id="2" name="Picture 1" descr="A person and a child holding a kite&#10;&#10;Description automatically generated">
            <a:extLst>
              <a:ext uri="{FF2B5EF4-FFF2-40B4-BE49-F238E27FC236}">
                <a16:creationId xmlns:a16="http://schemas.microsoft.com/office/drawing/2014/main" id="{17991668-097D-4FCC-4024-DC8359EAE4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557" y="1958173"/>
            <a:ext cx="2754369" cy="335615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E0A3254-4679-1247-8938-B13FEA154A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914337">
            <a:off x="9523529" y="5307722"/>
            <a:ext cx="782027" cy="95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45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4470C-A385-A6CE-9796-0A3875CB8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E7703D7A-84BF-C52B-3587-FD8E92106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7051" y="3866083"/>
            <a:ext cx="3417711" cy="163967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B5127EE-1EBD-8B42-C2B3-BF0BE816F5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" y="5089411"/>
            <a:ext cx="10691813" cy="247026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F6FB595-9E9B-7F91-3B14-E553234852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02700" y="4950207"/>
            <a:ext cx="1135856" cy="23461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1AEF08-B52D-3E98-AA03-E4DDD0E807EE}"/>
              </a:ext>
            </a:extLst>
          </p:cNvPr>
          <p:cNvSpPr txBox="1"/>
          <p:nvPr/>
        </p:nvSpPr>
        <p:spPr>
          <a:xfrm>
            <a:off x="332573" y="149602"/>
            <a:ext cx="100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A85A"/>
                </a:solidFill>
                <a:latin typeface="Montserrat Alternates Black" pitchFamily="2" charset="77"/>
              </a:rPr>
              <a:t>Step into walking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C291779-1B90-FC1D-F5A8-71A48F7837D8}"/>
              </a:ext>
            </a:extLst>
          </p:cNvPr>
          <p:cNvSpPr/>
          <p:nvPr/>
        </p:nvSpPr>
        <p:spPr>
          <a:xfrm>
            <a:off x="457200" y="1489135"/>
            <a:ext cx="9766300" cy="2162085"/>
          </a:xfrm>
          <a:prstGeom prst="roundRect">
            <a:avLst/>
          </a:prstGeom>
          <a:noFill/>
          <a:ln w="76200">
            <a:solidFill>
              <a:srgbClr val="00A85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600FBE-D2EC-A43A-67B9-9908C39D152E}"/>
              </a:ext>
            </a:extLst>
          </p:cNvPr>
          <p:cNvSpPr txBox="1"/>
          <p:nvPr/>
        </p:nvSpPr>
        <p:spPr>
          <a:xfrm>
            <a:off x="557877" y="1908458"/>
            <a:ext cx="95649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Montserrat" pitchFamily="2" charset="77"/>
              </a:rPr>
              <a:t>If you need support to take the first step, take a look at the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Montserrat" pitchFamily="2" charset="77"/>
              </a:rPr>
              <a:t>Walk Notts website</a:t>
            </a:r>
          </a:p>
          <a:p>
            <a:pPr algn="ctr"/>
            <a:endParaRPr lang="en-US" sz="2000" b="1" dirty="0">
              <a:solidFill>
                <a:srgbClr val="002060"/>
              </a:solidFill>
              <a:latin typeface="Montserrat" pitchFamily="2" charset="77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Montserrat" pitchFamily="2" charset="77"/>
              </a:rPr>
              <a:t>www.walknotts.org.uk</a:t>
            </a:r>
          </a:p>
        </p:txBody>
      </p:sp>
      <p:pic>
        <p:nvPicPr>
          <p:cNvPr id="19" name="Picture 18" descr="A person walking a dog&#10;&#10;Description automatically generated">
            <a:extLst>
              <a:ext uri="{FF2B5EF4-FFF2-40B4-BE49-F238E27FC236}">
                <a16:creationId xmlns:a16="http://schemas.microsoft.com/office/drawing/2014/main" id="{4BC3CE80-0F40-C459-2AD5-E39E89464D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6278" y="4144750"/>
            <a:ext cx="1723058" cy="26256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C616DFF-D005-F4A4-8F47-89D51BAAB0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439202" flipH="1">
            <a:off x="2648499" y="5684039"/>
            <a:ext cx="1031090" cy="1702860"/>
          </a:xfrm>
          <a:prstGeom prst="rect">
            <a:avLst/>
          </a:prstGeom>
        </p:spPr>
      </p:pic>
      <p:pic>
        <p:nvPicPr>
          <p:cNvPr id="23" name="Picture 22" descr="A person touching a child's face&#10;&#10;Description automatically generated">
            <a:extLst>
              <a:ext uri="{FF2B5EF4-FFF2-40B4-BE49-F238E27FC236}">
                <a16:creationId xmlns:a16="http://schemas.microsoft.com/office/drawing/2014/main" id="{9EE028EA-BF7E-DCD8-36B9-6D5B13F4EF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41409">
            <a:off x="420074" y="5062399"/>
            <a:ext cx="2101241" cy="258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57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ber xmlns="96dd9998-4e11-41f5-a641-0d2293afe7aa">true</Number>
    <lcf76f155ced4ddcb4097134ff3c332f xmlns="96dd9998-4e11-41f5-a641-0d2293afe7aa">
      <Terms xmlns="http://schemas.microsoft.com/office/infopath/2007/PartnerControls"/>
    </lcf76f155ced4ddcb4097134ff3c332f>
    <TaxCatchAll xmlns="c9ce582c-7e70-4b0c-a50b-b81a33164b2f" xsi:nil="true"/>
    <Date xmlns="96dd9998-4e11-41f5-a641-0d2293afe7aa" xsi:nil="true"/>
    <IconOverlay xmlns="http://schemas.microsoft.com/sharepoint/v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0C6D772BD1554BA49319538B040C56" ma:contentTypeVersion="22" ma:contentTypeDescription="Create a new document." ma:contentTypeScope="" ma:versionID="cb130ea48ee08b8c623cc5fdbbb7eaf9">
  <xsd:schema xmlns:xsd="http://www.w3.org/2001/XMLSchema" xmlns:xs="http://www.w3.org/2001/XMLSchema" xmlns:p="http://schemas.microsoft.com/office/2006/metadata/properties" xmlns:ns2="96dd9998-4e11-41f5-a641-0d2293afe7aa" xmlns:ns3="c9ce582c-7e70-4b0c-a50b-b81a33164b2f" xmlns:ns4="http://schemas.microsoft.com/sharepoint/v4" targetNamespace="http://schemas.microsoft.com/office/2006/metadata/properties" ma:root="true" ma:fieldsID="6f4a537335620530fcbfcf89933d1306" ns2:_="" ns3:_="" ns4:_="">
    <xsd:import namespace="96dd9998-4e11-41f5-a641-0d2293afe7aa"/>
    <xsd:import namespace="c9ce582c-7e70-4b0c-a50b-b81a33164b2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Date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Numbe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d9998-4e11-41f5-a641-0d2293afe7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Date" ma:index="16" nillable="true" ma:displayName="Date" ma:format="DateOnly" ma:internalName="Date">
      <xsd:simpleType>
        <xsd:restriction base="dms:DateTime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umber" ma:index="21" nillable="true" ma:displayName="Removed from CRM" ma:default="1" ma:format="Dropdown" ma:internalName="Number">
      <xsd:simpleType>
        <xsd:restriction base="dms:Boolean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0191127c-b7c9-43ed-b9f2-0d5b90a5f7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ce582c-7e70-4b0c-a50b-b81a33164b2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5c684b75-b49d-4066-b1ef-4c2448a91403}" ma:internalName="TaxCatchAll" ma:showField="CatchAllData" ma:web="c9ce582c-7e70-4b0c-a50b-b81a33164b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B52DAE-A716-4243-8555-EF09671BE10A}">
  <ds:schemaRefs>
    <ds:schemaRef ds:uri="96dd9998-4e11-41f5-a641-0d2293afe7aa"/>
    <ds:schemaRef ds:uri="c9ce582c-7e70-4b0c-a50b-b81a33164b2f"/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.xml><?xml version="1.0" encoding="utf-8"?>
<ds:datastoreItem xmlns:ds="http://schemas.openxmlformats.org/officeDocument/2006/customXml" ds:itemID="{45C0E966-7701-40AC-9458-E944D5C0A6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5AB4F1-572B-4F44-A483-F0C0F4EBF0A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159</Words>
  <Application>Microsoft Office PowerPoint</Application>
  <PresentationFormat>Custom</PresentationFormat>
  <Paragraphs>34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Montserrat Alternates Black</vt:lpstr>
      <vt:lpstr>Calibri Light</vt:lpstr>
      <vt:lpstr>Montserrat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Bellamy</dc:creator>
  <cp:lastModifiedBy>Sara Davies</cp:lastModifiedBy>
  <cp:revision>12</cp:revision>
  <dcterms:created xsi:type="dcterms:W3CDTF">2023-02-08T13:33:32Z</dcterms:created>
  <dcterms:modified xsi:type="dcterms:W3CDTF">2026-01-29T17:18:20Z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0x010100B80C6D772BD1554BA49319538B040C56</vt:lpwstr>
  </property>
  <property fmtid="{D5CDD505-2E9C-101B-9397-08002B2CF9AE}" pid="3" name="MediaServiceImageTags">
    <vt:lpwstr/>
  </property>
</Properties>
</file>