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33"/>
  </p:notesMasterIdLst>
  <p:sldIdLst>
    <p:sldId id="1864" r:id="rId6"/>
    <p:sldId id="1873" r:id="rId7"/>
    <p:sldId id="286" r:id="rId8"/>
    <p:sldId id="1881" r:id="rId9"/>
    <p:sldId id="1882" r:id="rId10"/>
    <p:sldId id="1883" r:id="rId11"/>
    <p:sldId id="1879" r:id="rId12"/>
    <p:sldId id="1876" r:id="rId13"/>
    <p:sldId id="1877" r:id="rId14"/>
    <p:sldId id="1878" r:id="rId15"/>
    <p:sldId id="280" r:id="rId16"/>
    <p:sldId id="1861" r:id="rId17"/>
    <p:sldId id="1866" r:id="rId18"/>
    <p:sldId id="1880" r:id="rId19"/>
    <p:sldId id="287" r:id="rId20"/>
    <p:sldId id="1867" r:id="rId21"/>
    <p:sldId id="1868" r:id="rId22"/>
    <p:sldId id="1886" r:id="rId23"/>
    <p:sldId id="312" r:id="rId24"/>
    <p:sldId id="1884" r:id="rId25"/>
    <p:sldId id="1885" r:id="rId26"/>
    <p:sldId id="311" r:id="rId27"/>
    <p:sldId id="1871" r:id="rId28"/>
    <p:sldId id="265" r:id="rId29"/>
    <p:sldId id="285" r:id="rId30"/>
    <p:sldId id="284" r:id="rId31"/>
    <p:sldId id="27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BE9C"/>
    <a:srgbClr val="00CC99"/>
    <a:srgbClr val="99CC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752C17-5D29-48EC-8F15-378FAFE2FF46}" v="15" dt="2024-01-25T11:18:44.7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Burgess-Allen" userId="c5656ddd-bad8-4789-a2ad-6690e74f5a1c" providerId="ADAL" clId="{2741A9BF-8E75-488B-AE88-FA89E8DACF21}"/>
    <pc:docChg chg="undo custSel addSld delSld modSld sldOrd">
      <pc:chgData name="Peter Burgess-Allen" userId="c5656ddd-bad8-4789-a2ad-6690e74f5a1c" providerId="ADAL" clId="{2741A9BF-8E75-488B-AE88-FA89E8DACF21}" dt="2023-03-13T16:16:33.930" v="1430" actId="20577"/>
      <pc:docMkLst>
        <pc:docMk/>
      </pc:docMkLst>
      <pc:sldChg chg="modSp add mod ord">
        <pc:chgData name="Peter Burgess-Allen" userId="c5656ddd-bad8-4789-a2ad-6690e74f5a1c" providerId="ADAL" clId="{2741A9BF-8E75-488B-AE88-FA89E8DACF21}" dt="2023-03-13T15:53:14.121" v="789"/>
        <pc:sldMkLst>
          <pc:docMk/>
          <pc:sldMk cId="630838349" sldId="286"/>
        </pc:sldMkLst>
        <pc:spChg chg="mod">
          <ac:chgData name="Peter Burgess-Allen" userId="c5656ddd-bad8-4789-a2ad-6690e74f5a1c" providerId="ADAL" clId="{2741A9BF-8E75-488B-AE88-FA89E8DACF21}" dt="2023-03-13T15:51:58.001" v="787" actId="20577"/>
          <ac:spMkLst>
            <pc:docMk/>
            <pc:sldMk cId="630838349" sldId="286"/>
            <ac:spMk id="3" creationId="{731E63BE-A16E-35E3-3647-F88CDE841B74}"/>
          </ac:spMkLst>
        </pc:spChg>
        <pc:picChg chg="mod">
          <ac:chgData name="Peter Burgess-Allen" userId="c5656ddd-bad8-4789-a2ad-6690e74f5a1c" providerId="ADAL" clId="{2741A9BF-8E75-488B-AE88-FA89E8DACF21}" dt="2023-03-13T15:31:00.021" v="605" actId="1076"/>
          <ac:picMkLst>
            <pc:docMk/>
            <pc:sldMk cId="630838349" sldId="286"/>
            <ac:picMk id="5" creationId="{FB08D984-E5B8-11A3-5481-459C70019B25}"/>
          </ac:picMkLst>
        </pc:picChg>
      </pc:sldChg>
      <pc:sldChg chg="addSp delSp modSp mod">
        <pc:chgData name="Peter Burgess-Allen" userId="c5656ddd-bad8-4789-a2ad-6690e74f5a1c" providerId="ADAL" clId="{2741A9BF-8E75-488B-AE88-FA89E8DACF21}" dt="2023-03-13T13:03:50.231" v="7" actId="1076"/>
        <pc:sldMkLst>
          <pc:docMk/>
          <pc:sldMk cId="1232833359" sldId="1859"/>
        </pc:sldMkLst>
        <pc:picChg chg="add mod">
          <ac:chgData name="Peter Burgess-Allen" userId="c5656ddd-bad8-4789-a2ad-6690e74f5a1c" providerId="ADAL" clId="{2741A9BF-8E75-488B-AE88-FA89E8DACF21}" dt="2023-03-13T13:03:50.231" v="7" actId="1076"/>
          <ac:picMkLst>
            <pc:docMk/>
            <pc:sldMk cId="1232833359" sldId="1859"/>
            <ac:picMk id="4" creationId="{64166D5A-D8C5-B933-BFF3-AC975737C676}"/>
          </ac:picMkLst>
        </pc:picChg>
        <pc:picChg chg="del">
          <ac:chgData name="Peter Burgess-Allen" userId="c5656ddd-bad8-4789-a2ad-6690e74f5a1c" providerId="ADAL" clId="{2741A9BF-8E75-488B-AE88-FA89E8DACF21}" dt="2023-03-13T13:03:40.249" v="6" actId="478"/>
          <ac:picMkLst>
            <pc:docMk/>
            <pc:sldMk cId="1232833359" sldId="1859"/>
            <ac:picMk id="8" creationId="{F6DF3EE8-063C-049B-958D-85E6D5E83C5B}"/>
          </ac:picMkLst>
        </pc:picChg>
      </pc:sldChg>
      <pc:sldChg chg="addSp delSp modSp mod ord">
        <pc:chgData name="Peter Burgess-Allen" userId="c5656ddd-bad8-4789-a2ad-6690e74f5a1c" providerId="ADAL" clId="{2741A9BF-8E75-488B-AE88-FA89E8DACF21}" dt="2023-03-13T15:40:15.141" v="619" actId="20577"/>
        <pc:sldMkLst>
          <pc:docMk/>
          <pc:sldMk cId="2218601689" sldId="1861"/>
        </pc:sldMkLst>
        <pc:spChg chg="mod">
          <ac:chgData name="Peter Burgess-Allen" userId="c5656ddd-bad8-4789-a2ad-6690e74f5a1c" providerId="ADAL" clId="{2741A9BF-8E75-488B-AE88-FA89E8DACF21}" dt="2023-03-13T14:50:15.273" v="244" actId="20577"/>
          <ac:spMkLst>
            <pc:docMk/>
            <pc:sldMk cId="2218601689" sldId="1861"/>
            <ac:spMk id="2" creationId="{DE590346-763F-4214-74AB-F8D1202BFBE7}"/>
          </ac:spMkLst>
        </pc:spChg>
        <pc:spChg chg="del">
          <ac:chgData name="Peter Burgess-Allen" userId="c5656ddd-bad8-4789-a2ad-6690e74f5a1c" providerId="ADAL" clId="{2741A9BF-8E75-488B-AE88-FA89E8DACF21}" dt="2023-03-13T14:48:14.367" v="186"/>
          <ac:spMkLst>
            <pc:docMk/>
            <pc:sldMk cId="2218601689" sldId="1861"/>
            <ac:spMk id="3" creationId="{BE1F3AB9-9DEB-020B-DE95-864D340CC116}"/>
          </ac:spMkLst>
        </pc:spChg>
        <pc:spChg chg="mod">
          <ac:chgData name="Peter Burgess-Allen" userId="c5656ddd-bad8-4789-a2ad-6690e74f5a1c" providerId="ADAL" clId="{2741A9BF-8E75-488B-AE88-FA89E8DACF21}" dt="2023-03-13T15:40:15.141" v="619" actId="20577"/>
          <ac:spMkLst>
            <pc:docMk/>
            <pc:sldMk cId="2218601689" sldId="1861"/>
            <ac:spMk id="4" creationId="{FA9DE2D2-EB78-F406-B7E9-03F9354483BB}"/>
          </ac:spMkLst>
        </pc:spChg>
        <pc:picChg chg="add mod">
          <ac:chgData name="Peter Burgess-Allen" userId="c5656ddd-bad8-4789-a2ad-6690e74f5a1c" providerId="ADAL" clId="{2741A9BF-8E75-488B-AE88-FA89E8DACF21}" dt="2023-03-13T14:48:24.624" v="191" actId="14100"/>
          <ac:picMkLst>
            <pc:docMk/>
            <pc:sldMk cId="2218601689" sldId="1861"/>
            <ac:picMk id="5" creationId="{E32F8EFD-5865-E819-EB4C-FBD6B4921540}"/>
          </ac:picMkLst>
        </pc:picChg>
      </pc:sldChg>
      <pc:sldChg chg="addSp modSp new mod">
        <pc:chgData name="Peter Burgess-Allen" userId="c5656ddd-bad8-4789-a2ad-6690e74f5a1c" providerId="ADAL" clId="{2741A9BF-8E75-488B-AE88-FA89E8DACF21}" dt="2023-03-13T14:44:49.651" v="110" actId="115"/>
        <pc:sldMkLst>
          <pc:docMk/>
          <pc:sldMk cId="2420638064" sldId="1862"/>
        </pc:sldMkLst>
        <pc:spChg chg="add mod">
          <ac:chgData name="Peter Burgess-Allen" userId="c5656ddd-bad8-4789-a2ad-6690e74f5a1c" providerId="ADAL" clId="{2741A9BF-8E75-488B-AE88-FA89E8DACF21}" dt="2023-03-13T14:44:49.651" v="110" actId="115"/>
          <ac:spMkLst>
            <pc:docMk/>
            <pc:sldMk cId="2420638064" sldId="1862"/>
            <ac:spMk id="2" creationId="{403CC768-FD52-99F1-DE79-7BB8D0510420}"/>
          </ac:spMkLst>
        </pc:spChg>
        <pc:spChg chg="add mod ord">
          <ac:chgData name="Peter Burgess-Allen" userId="c5656ddd-bad8-4789-a2ad-6690e74f5a1c" providerId="ADAL" clId="{2741A9BF-8E75-488B-AE88-FA89E8DACF21}" dt="2023-03-13T14:19:44.877" v="68" actId="207"/>
          <ac:spMkLst>
            <pc:docMk/>
            <pc:sldMk cId="2420638064" sldId="1862"/>
            <ac:spMk id="3" creationId="{8EFF780D-F9A3-B351-6FE2-EFBEAC408E26}"/>
          </ac:spMkLst>
        </pc:spChg>
        <pc:spChg chg="add mod ord">
          <ac:chgData name="Peter Burgess-Allen" userId="c5656ddd-bad8-4789-a2ad-6690e74f5a1c" providerId="ADAL" clId="{2741A9BF-8E75-488B-AE88-FA89E8DACF21}" dt="2023-03-13T14:20:03.447" v="72" actId="167"/>
          <ac:spMkLst>
            <pc:docMk/>
            <pc:sldMk cId="2420638064" sldId="1862"/>
            <ac:spMk id="4" creationId="{378FC65E-48FB-B4A2-8786-1302F6A20F51}"/>
          </ac:spMkLst>
        </pc:spChg>
        <pc:spChg chg="add mod ord">
          <ac:chgData name="Peter Burgess-Allen" userId="c5656ddd-bad8-4789-a2ad-6690e74f5a1c" providerId="ADAL" clId="{2741A9BF-8E75-488B-AE88-FA89E8DACF21}" dt="2023-03-13T14:20:15.928" v="75" actId="167"/>
          <ac:spMkLst>
            <pc:docMk/>
            <pc:sldMk cId="2420638064" sldId="1862"/>
            <ac:spMk id="5" creationId="{92CB7C7E-A4DA-5F06-27A1-E2D202599FDE}"/>
          </ac:spMkLst>
        </pc:spChg>
      </pc:sldChg>
      <pc:sldChg chg="modSp add mod ord">
        <pc:chgData name="Peter Burgess-Allen" userId="c5656ddd-bad8-4789-a2ad-6690e74f5a1c" providerId="ADAL" clId="{2741A9BF-8E75-488B-AE88-FA89E8DACF21}" dt="2023-03-13T14:34:09.089" v="107" actId="20577"/>
        <pc:sldMkLst>
          <pc:docMk/>
          <pc:sldMk cId="2210642271" sldId="1863"/>
        </pc:sldMkLst>
        <pc:spChg chg="mod">
          <ac:chgData name="Peter Burgess-Allen" userId="c5656ddd-bad8-4789-a2ad-6690e74f5a1c" providerId="ADAL" clId="{2741A9BF-8E75-488B-AE88-FA89E8DACF21}" dt="2023-03-13T14:34:09.089" v="107" actId="20577"/>
          <ac:spMkLst>
            <pc:docMk/>
            <pc:sldMk cId="2210642271" sldId="1863"/>
            <ac:spMk id="24" creationId="{3A173F16-3AA1-49C3-998C-CE0BC8BD053F}"/>
          </ac:spMkLst>
        </pc:spChg>
      </pc:sldChg>
      <pc:sldChg chg="modSp add mod ord">
        <pc:chgData name="Peter Burgess-Allen" userId="c5656ddd-bad8-4789-a2ad-6690e74f5a1c" providerId="ADAL" clId="{2741A9BF-8E75-488B-AE88-FA89E8DACF21}" dt="2023-03-13T14:47:05.003" v="185" actId="255"/>
        <pc:sldMkLst>
          <pc:docMk/>
          <pc:sldMk cId="1992152492" sldId="1864"/>
        </pc:sldMkLst>
        <pc:spChg chg="mod">
          <ac:chgData name="Peter Burgess-Allen" userId="c5656ddd-bad8-4789-a2ad-6690e74f5a1c" providerId="ADAL" clId="{2741A9BF-8E75-488B-AE88-FA89E8DACF21}" dt="2023-03-13T14:47:05.003" v="185" actId="255"/>
          <ac:spMkLst>
            <pc:docMk/>
            <pc:sldMk cId="1992152492" sldId="1864"/>
            <ac:spMk id="24" creationId="{3A173F16-3AA1-49C3-998C-CE0BC8BD053F}"/>
          </ac:spMkLst>
        </pc:spChg>
      </pc:sldChg>
      <pc:sldChg chg="addSp delSp modSp add del mod">
        <pc:chgData name="Peter Burgess-Allen" userId="c5656ddd-bad8-4789-a2ad-6690e74f5a1c" providerId="ADAL" clId="{2741A9BF-8E75-488B-AE88-FA89E8DACF21}" dt="2023-03-13T15:32:23.610" v="606" actId="2696"/>
        <pc:sldMkLst>
          <pc:docMk/>
          <pc:sldMk cId="659041107" sldId="1865"/>
        </pc:sldMkLst>
        <pc:spChg chg="add del mod">
          <ac:chgData name="Peter Burgess-Allen" userId="c5656ddd-bad8-4789-a2ad-6690e74f5a1c" providerId="ADAL" clId="{2741A9BF-8E75-488B-AE88-FA89E8DACF21}" dt="2023-03-13T15:27:19.746" v="598"/>
          <ac:spMkLst>
            <pc:docMk/>
            <pc:sldMk cId="659041107" sldId="1865"/>
            <ac:spMk id="6" creationId="{CCAF2E31-89D9-52B5-490E-D123C3D39915}"/>
          </ac:spMkLst>
        </pc:spChg>
        <pc:picChg chg="del">
          <ac:chgData name="Peter Burgess-Allen" userId="c5656ddd-bad8-4789-a2ad-6690e74f5a1c" providerId="ADAL" clId="{2741A9BF-8E75-488B-AE88-FA89E8DACF21}" dt="2023-03-13T15:25:36.864" v="597" actId="478"/>
          <ac:picMkLst>
            <pc:docMk/>
            <pc:sldMk cId="659041107" sldId="1865"/>
            <ac:picMk id="5" creationId="{E32F8EFD-5865-E819-EB4C-FBD6B4921540}"/>
          </ac:picMkLst>
        </pc:picChg>
        <pc:picChg chg="add mod">
          <ac:chgData name="Peter Burgess-Allen" userId="c5656ddd-bad8-4789-a2ad-6690e74f5a1c" providerId="ADAL" clId="{2741A9BF-8E75-488B-AE88-FA89E8DACF21}" dt="2023-03-13T15:27:19.746" v="598"/>
          <ac:picMkLst>
            <pc:docMk/>
            <pc:sldMk cId="659041107" sldId="1865"/>
            <ac:picMk id="7" creationId="{03135B4F-CD54-76A1-3BBC-26D950931156}"/>
          </ac:picMkLst>
        </pc:picChg>
      </pc:sldChg>
      <pc:sldChg chg="addSp delSp modSp new mod">
        <pc:chgData name="Peter Burgess-Allen" userId="c5656ddd-bad8-4789-a2ad-6690e74f5a1c" providerId="ADAL" clId="{2741A9BF-8E75-488B-AE88-FA89E8DACF21}" dt="2023-03-13T16:16:33.930" v="1430" actId="20577"/>
        <pc:sldMkLst>
          <pc:docMk/>
          <pc:sldMk cId="4273955366" sldId="1865"/>
        </pc:sldMkLst>
        <pc:spChg chg="del mod">
          <ac:chgData name="Peter Burgess-Allen" userId="c5656ddd-bad8-4789-a2ad-6690e74f5a1c" providerId="ADAL" clId="{2741A9BF-8E75-488B-AE88-FA89E8DACF21}" dt="2023-03-13T15:53:53.345" v="792"/>
          <ac:spMkLst>
            <pc:docMk/>
            <pc:sldMk cId="4273955366" sldId="1865"/>
            <ac:spMk id="2" creationId="{BD690F49-C9E3-7519-B62C-1B088231B2E5}"/>
          </ac:spMkLst>
        </pc:spChg>
        <pc:spChg chg="del">
          <ac:chgData name="Peter Burgess-Allen" userId="c5656ddd-bad8-4789-a2ad-6690e74f5a1c" providerId="ADAL" clId="{2741A9BF-8E75-488B-AE88-FA89E8DACF21}" dt="2023-03-13T15:39:41.712" v="610" actId="478"/>
          <ac:spMkLst>
            <pc:docMk/>
            <pc:sldMk cId="4273955366" sldId="1865"/>
            <ac:spMk id="3" creationId="{CB2FADE4-002E-51A6-83E5-D1AA5860A620}"/>
          </ac:spMkLst>
        </pc:spChg>
        <pc:spChg chg="mod">
          <ac:chgData name="Peter Burgess-Allen" userId="c5656ddd-bad8-4789-a2ad-6690e74f5a1c" providerId="ADAL" clId="{2741A9BF-8E75-488B-AE88-FA89E8DACF21}" dt="2023-03-13T16:16:33.930" v="1430" actId="20577"/>
          <ac:spMkLst>
            <pc:docMk/>
            <pc:sldMk cId="4273955366" sldId="1865"/>
            <ac:spMk id="4" creationId="{F57C5FCA-8F80-54C2-5E1A-1A16B76B8C6E}"/>
          </ac:spMkLst>
        </pc:spChg>
        <pc:spChg chg="add mod">
          <ac:chgData name="Peter Burgess-Allen" userId="c5656ddd-bad8-4789-a2ad-6690e74f5a1c" providerId="ADAL" clId="{2741A9BF-8E75-488B-AE88-FA89E8DACF21}" dt="2023-03-13T15:57:46.259" v="889" actId="1036"/>
          <ac:spMkLst>
            <pc:docMk/>
            <pc:sldMk cId="4273955366" sldId="1865"/>
            <ac:spMk id="6" creationId="{ECC7AD0E-B1B2-9800-391A-24BB33A4776A}"/>
          </ac:spMkLst>
        </pc:spChg>
        <pc:picChg chg="add mod">
          <ac:chgData name="Peter Burgess-Allen" userId="c5656ddd-bad8-4789-a2ad-6690e74f5a1c" providerId="ADAL" clId="{2741A9BF-8E75-488B-AE88-FA89E8DACF21}" dt="2023-03-13T16:11:29.545" v="1293" actId="1076"/>
          <ac:picMkLst>
            <pc:docMk/>
            <pc:sldMk cId="4273955366" sldId="1865"/>
            <ac:picMk id="5" creationId="{D3C92B38-5090-F5D5-D912-6AE4F07B1803}"/>
          </ac:picMkLst>
        </pc:picChg>
      </pc:sldChg>
      <pc:sldChg chg="modSp add mod">
        <pc:chgData name="Peter Burgess-Allen" userId="c5656ddd-bad8-4789-a2ad-6690e74f5a1c" providerId="ADAL" clId="{2741A9BF-8E75-488B-AE88-FA89E8DACF21}" dt="2023-03-13T15:47:36.478" v="682" actId="20577"/>
        <pc:sldMkLst>
          <pc:docMk/>
          <pc:sldMk cId="1041519828" sldId="1866"/>
        </pc:sldMkLst>
        <pc:spChg chg="mod">
          <ac:chgData name="Peter Burgess-Allen" userId="c5656ddd-bad8-4789-a2ad-6690e74f5a1c" providerId="ADAL" clId="{2741A9BF-8E75-488B-AE88-FA89E8DACF21}" dt="2023-03-13T15:47:36.478" v="682" actId="20577"/>
          <ac:spMkLst>
            <pc:docMk/>
            <pc:sldMk cId="1041519828" sldId="1866"/>
            <ac:spMk id="4" creationId="{FA9DE2D2-EB78-F406-B7E9-03F9354483BB}"/>
          </ac:spMkLst>
        </pc:spChg>
      </pc:sldChg>
    </pc:docChg>
  </pc:docChgLst>
  <pc:docChgLst>
    <pc:chgData name="Peter Burgess-Allen" userId="c5656ddd-bad8-4789-a2ad-6690e74f5a1c" providerId="ADAL" clId="{356D1E3D-C21D-441A-9452-A4B85D161510}"/>
    <pc:docChg chg="delSld modSld sldOrd">
      <pc:chgData name="Peter Burgess-Allen" userId="c5656ddd-bad8-4789-a2ad-6690e74f5a1c" providerId="ADAL" clId="{356D1E3D-C21D-441A-9452-A4B85D161510}" dt="2023-03-27T10:34:25.527" v="35" actId="20577"/>
      <pc:docMkLst>
        <pc:docMk/>
      </pc:docMkLst>
      <pc:sldChg chg="del">
        <pc:chgData name="Peter Burgess-Allen" userId="c5656ddd-bad8-4789-a2ad-6690e74f5a1c" providerId="ADAL" clId="{356D1E3D-C21D-441A-9452-A4B85D161510}" dt="2023-03-27T10:32:06.683" v="7" actId="47"/>
        <pc:sldMkLst>
          <pc:docMk/>
          <pc:sldMk cId="2612949017" sldId="259"/>
        </pc:sldMkLst>
      </pc:sldChg>
      <pc:sldChg chg="del">
        <pc:chgData name="Peter Burgess-Allen" userId="c5656ddd-bad8-4789-a2ad-6690e74f5a1c" providerId="ADAL" clId="{356D1E3D-C21D-441A-9452-A4B85D161510}" dt="2023-03-27T10:33:16.360" v="14" actId="47"/>
        <pc:sldMkLst>
          <pc:docMk/>
          <pc:sldMk cId="3003148515" sldId="264"/>
        </pc:sldMkLst>
      </pc:sldChg>
      <pc:sldChg chg="ord">
        <pc:chgData name="Peter Burgess-Allen" userId="c5656ddd-bad8-4789-a2ad-6690e74f5a1c" providerId="ADAL" clId="{356D1E3D-C21D-441A-9452-A4B85D161510}" dt="2023-03-27T10:32:41.326" v="11"/>
        <pc:sldMkLst>
          <pc:docMk/>
          <pc:sldMk cId="630838349" sldId="286"/>
        </pc:sldMkLst>
      </pc:sldChg>
      <pc:sldChg chg="del">
        <pc:chgData name="Peter Burgess-Allen" userId="c5656ddd-bad8-4789-a2ad-6690e74f5a1c" providerId="ADAL" clId="{356D1E3D-C21D-441A-9452-A4B85D161510}" dt="2023-03-27T10:32:05.434" v="6" actId="47"/>
        <pc:sldMkLst>
          <pc:docMk/>
          <pc:sldMk cId="293608495" sldId="1739"/>
        </pc:sldMkLst>
      </pc:sldChg>
      <pc:sldChg chg="ord">
        <pc:chgData name="Peter Burgess-Allen" userId="c5656ddd-bad8-4789-a2ad-6690e74f5a1c" providerId="ADAL" clId="{356D1E3D-C21D-441A-9452-A4B85D161510}" dt="2023-03-27T10:32:50.198" v="13"/>
        <pc:sldMkLst>
          <pc:docMk/>
          <pc:sldMk cId="2045537565" sldId="1856"/>
        </pc:sldMkLst>
      </pc:sldChg>
      <pc:sldChg chg="ord">
        <pc:chgData name="Peter Burgess-Allen" userId="c5656ddd-bad8-4789-a2ad-6690e74f5a1c" providerId="ADAL" clId="{356D1E3D-C21D-441A-9452-A4B85D161510}" dt="2023-03-27T10:32:14.885" v="9"/>
        <pc:sldMkLst>
          <pc:docMk/>
          <pc:sldMk cId="2744014327" sldId="1860"/>
        </pc:sldMkLst>
      </pc:sldChg>
      <pc:sldChg chg="del">
        <pc:chgData name="Peter Burgess-Allen" userId="c5656ddd-bad8-4789-a2ad-6690e74f5a1c" providerId="ADAL" clId="{356D1E3D-C21D-441A-9452-A4B85D161510}" dt="2023-03-27T10:32:03.259" v="5" actId="47"/>
        <pc:sldMkLst>
          <pc:docMk/>
          <pc:sldMk cId="2420638064" sldId="1862"/>
        </pc:sldMkLst>
      </pc:sldChg>
      <pc:sldChg chg="del">
        <pc:chgData name="Peter Burgess-Allen" userId="c5656ddd-bad8-4789-a2ad-6690e74f5a1c" providerId="ADAL" clId="{356D1E3D-C21D-441A-9452-A4B85D161510}" dt="2023-03-27T10:32:01.392" v="4" actId="47"/>
        <pc:sldMkLst>
          <pc:docMk/>
          <pc:sldMk cId="2210642271" sldId="1863"/>
        </pc:sldMkLst>
      </pc:sldChg>
      <pc:sldChg chg="modSp mod ord">
        <pc:chgData name="Peter Burgess-Allen" userId="c5656ddd-bad8-4789-a2ad-6690e74f5a1c" providerId="ADAL" clId="{356D1E3D-C21D-441A-9452-A4B85D161510}" dt="2023-03-27T10:31:53.638" v="3" actId="20577"/>
        <pc:sldMkLst>
          <pc:docMk/>
          <pc:sldMk cId="1992152492" sldId="1864"/>
        </pc:sldMkLst>
        <pc:spChg chg="mod">
          <ac:chgData name="Peter Burgess-Allen" userId="c5656ddd-bad8-4789-a2ad-6690e74f5a1c" providerId="ADAL" clId="{356D1E3D-C21D-441A-9452-A4B85D161510}" dt="2023-03-27T10:31:53.638" v="3" actId="20577"/>
          <ac:spMkLst>
            <pc:docMk/>
            <pc:sldMk cId="1992152492" sldId="1864"/>
            <ac:spMk id="24" creationId="{3A173F16-3AA1-49C3-998C-CE0BC8BD053F}"/>
          </ac:spMkLst>
        </pc:spChg>
      </pc:sldChg>
      <pc:sldChg chg="modSp mod">
        <pc:chgData name="Peter Burgess-Allen" userId="c5656ddd-bad8-4789-a2ad-6690e74f5a1c" providerId="ADAL" clId="{356D1E3D-C21D-441A-9452-A4B85D161510}" dt="2023-03-27T10:33:55.281" v="17" actId="20577"/>
        <pc:sldMkLst>
          <pc:docMk/>
          <pc:sldMk cId="4273955366" sldId="1865"/>
        </pc:sldMkLst>
        <pc:spChg chg="mod">
          <ac:chgData name="Peter Burgess-Allen" userId="c5656ddd-bad8-4789-a2ad-6690e74f5a1c" providerId="ADAL" clId="{356D1E3D-C21D-441A-9452-A4B85D161510}" dt="2023-03-27T10:33:55.281" v="17" actId="20577"/>
          <ac:spMkLst>
            <pc:docMk/>
            <pc:sldMk cId="4273955366" sldId="1865"/>
            <ac:spMk id="4" creationId="{F57C5FCA-8F80-54C2-5E1A-1A16B76B8C6E}"/>
          </ac:spMkLst>
        </pc:spChg>
      </pc:sldChg>
      <pc:sldChg chg="modSp mod">
        <pc:chgData name="Peter Burgess-Allen" userId="c5656ddd-bad8-4789-a2ad-6690e74f5a1c" providerId="ADAL" clId="{356D1E3D-C21D-441A-9452-A4B85D161510}" dt="2023-03-27T10:34:25.527" v="35" actId="20577"/>
        <pc:sldMkLst>
          <pc:docMk/>
          <pc:sldMk cId="1041519828" sldId="1866"/>
        </pc:sldMkLst>
        <pc:spChg chg="mod">
          <ac:chgData name="Peter Burgess-Allen" userId="c5656ddd-bad8-4789-a2ad-6690e74f5a1c" providerId="ADAL" clId="{356D1E3D-C21D-441A-9452-A4B85D161510}" dt="2023-03-27T10:34:25.527" v="35" actId="20577"/>
          <ac:spMkLst>
            <pc:docMk/>
            <pc:sldMk cId="1041519828" sldId="1866"/>
            <ac:spMk id="4" creationId="{FA9DE2D2-EB78-F406-B7E9-03F9354483BB}"/>
          </ac:spMkLst>
        </pc:spChg>
      </pc:sldChg>
    </pc:docChg>
  </pc:docChgLst>
  <pc:docChgLst>
    <pc:chgData name="Peter Burgess-Allen" userId="c5656ddd-bad8-4789-a2ad-6690e74f5a1c" providerId="ADAL" clId="{53752C17-5D29-48EC-8F15-378FAFE2FF46}"/>
    <pc:docChg chg="undo custSel addSld delSld modSld sldOrd">
      <pc:chgData name="Peter Burgess-Allen" userId="c5656ddd-bad8-4789-a2ad-6690e74f5a1c" providerId="ADAL" clId="{53752C17-5D29-48EC-8F15-378FAFE2FF46}" dt="2024-01-25T11:20:33.993" v="1527" actId="1076"/>
      <pc:docMkLst>
        <pc:docMk/>
      </pc:docMkLst>
      <pc:sldChg chg="del">
        <pc:chgData name="Peter Burgess-Allen" userId="c5656ddd-bad8-4789-a2ad-6690e74f5a1c" providerId="ADAL" clId="{53752C17-5D29-48EC-8F15-378FAFE2FF46}" dt="2024-01-24T14:40:51.785" v="38" actId="47"/>
        <pc:sldMkLst>
          <pc:docMk/>
          <pc:sldMk cId="0" sldId="267"/>
        </pc:sldMkLst>
      </pc:sldChg>
      <pc:sldChg chg="modSp mod">
        <pc:chgData name="Peter Burgess-Allen" userId="c5656ddd-bad8-4789-a2ad-6690e74f5a1c" providerId="ADAL" clId="{53752C17-5D29-48EC-8F15-378FAFE2FF46}" dt="2024-01-25T11:11:29.550" v="1104" actId="20577"/>
        <pc:sldMkLst>
          <pc:docMk/>
          <pc:sldMk cId="3919609556" sldId="270"/>
        </pc:sldMkLst>
        <pc:spChg chg="mod">
          <ac:chgData name="Peter Burgess-Allen" userId="c5656ddd-bad8-4789-a2ad-6690e74f5a1c" providerId="ADAL" clId="{53752C17-5D29-48EC-8F15-378FAFE2FF46}" dt="2024-01-25T11:11:29.550" v="1104" actId="20577"/>
          <ac:spMkLst>
            <pc:docMk/>
            <pc:sldMk cId="3919609556" sldId="270"/>
            <ac:spMk id="14" creationId="{53534F45-C3A2-4866-B2F0-861474349E92}"/>
          </ac:spMkLst>
        </pc:spChg>
      </pc:sldChg>
      <pc:sldChg chg="del">
        <pc:chgData name="Peter Burgess-Allen" userId="c5656ddd-bad8-4789-a2ad-6690e74f5a1c" providerId="ADAL" clId="{53752C17-5D29-48EC-8F15-378FAFE2FF46}" dt="2024-01-24T14:41:39.210" v="39" actId="47"/>
        <pc:sldMkLst>
          <pc:docMk/>
          <pc:sldMk cId="2231164639" sldId="272"/>
        </pc:sldMkLst>
      </pc:sldChg>
      <pc:sldChg chg="del">
        <pc:chgData name="Peter Burgess-Allen" userId="c5656ddd-bad8-4789-a2ad-6690e74f5a1c" providerId="ADAL" clId="{53752C17-5D29-48EC-8F15-378FAFE2FF46}" dt="2024-01-24T14:43:26.989" v="41" actId="47"/>
        <pc:sldMkLst>
          <pc:docMk/>
          <pc:sldMk cId="2906741071" sldId="275"/>
        </pc:sldMkLst>
      </pc:sldChg>
      <pc:sldChg chg="del">
        <pc:chgData name="Peter Burgess-Allen" userId="c5656ddd-bad8-4789-a2ad-6690e74f5a1c" providerId="ADAL" clId="{53752C17-5D29-48EC-8F15-378FAFE2FF46}" dt="2024-01-24T14:43:22.276" v="40" actId="47"/>
        <pc:sldMkLst>
          <pc:docMk/>
          <pc:sldMk cId="1722500948" sldId="276"/>
        </pc:sldMkLst>
      </pc:sldChg>
      <pc:sldChg chg="modSp mod">
        <pc:chgData name="Peter Burgess-Allen" userId="c5656ddd-bad8-4789-a2ad-6690e74f5a1c" providerId="ADAL" clId="{53752C17-5D29-48EC-8F15-378FAFE2FF46}" dt="2024-01-25T10:28:13.296" v="556" actId="20577"/>
        <pc:sldMkLst>
          <pc:docMk/>
          <pc:sldMk cId="630838349" sldId="286"/>
        </pc:sldMkLst>
        <pc:spChg chg="mod">
          <ac:chgData name="Peter Burgess-Allen" userId="c5656ddd-bad8-4789-a2ad-6690e74f5a1c" providerId="ADAL" clId="{53752C17-5D29-48EC-8F15-378FAFE2FF46}" dt="2024-01-25T10:28:13.296" v="556" actId="20577"/>
          <ac:spMkLst>
            <pc:docMk/>
            <pc:sldMk cId="630838349" sldId="286"/>
            <ac:spMk id="3" creationId="{731E63BE-A16E-35E3-3647-F88CDE841B74}"/>
          </ac:spMkLst>
        </pc:spChg>
      </pc:sldChg>
      <pc:sldChg chg="addSp delSp modSp mod">
        <pc:chgData name="Peter Burgess-Allen" userId="c5656ddd-bad8-4789-a2ad-6690e74f5a1c" providerId="ADAL" clId="{53752C17-5D29-48EC-8F15-378FAFE2FF46}" dt="2024-01-24T16:03:47.916" v="281"/>
        <pc:sldMkLst>
          <pc:docMk/>
          <pc:sldMk cId="378579119" sldId="287"/>
        </pc:sldMkLst>
        <pc:spChg chg="mod">
          <ac:chgData name="Peter Burgess-Allen" userId="c5656ddd-bad8-4789-a2ad-6690e74f5a1c" providerId="ADAL" clId="{53752C17-5D29-48EC-8F15-378FAFE2FF46}" dt="2024-01-24T16:03:43.853" v="279" actId="255"/>
          <ac:spMkLst>
            <pc:docMk/>
            <pc:sldMk cId="378579119" sldId="287"/>
            <ac:spMk id="3" creationId="{CA58E3AE-BD98-4377-8C78-944B90A20390}"/>
          </ac:spMkLst>
        </pc:spChg>
        <pc:spChg chg="add del mod">
          <ac:chgData name="Peter Burgess-Allen" userId="c5656ddd-bad8-4789-a2ad-6690e74f5a1c" providerId="ADAL" clId="{53752C17-5D29-48EC-8F15-378FAFE2FF46}" dt="2024-01-24T16:03:47.916" v="281"/>
          <ac:spMkLst>
            <pc:docMk/>
            <pc:sldMk cId="378579119" sldId="287"/>
            <ac:spMk id="6" creationId="{793D45EB-59DB-0F94-1C57-883F9853FBF2}"/>
          </ac:spMkLst>
        </pc:spChg>
        <pc:spChg chg="add mod">
          <ac:chgData name="Peter Burgess-Allen" userId="c5656ddd-bad8-4789-a2ad-6690e74f5a1c" providerId="ADAL" clId="{53752C17-5D29-48EC-8F15-378FAFE2FF46}" dt="2024-01-24T16:00:41.174" v="239" actId="20577"/>
          <ac:spMkLst>
            <pc:docMk/>
            <pc:sldMk cId="378579119" sldId="287"/>
            <ac:spMk id="7" creationId="{3FB2CAFE-F8E8-BF68-F699-46548518EC9A}"/>
          </ac:spMkLst>
        </pc:spChg>
        <pc:picChg chg="add mod">
          <ac:chgData name="Peter Burgess-Allen" userId="c5656ddd-bad8-4789-a2ad-6690e74f5a1c" providerId="ADAL" clId="{53752C17-5D29-48EC-8F15-378FAFE2FF46}" dt="2024-01-24T15:59:40.669" v="229" actId="1076"/>
          <ac:picMkLst>
            <pc:docMk/>
            <pc:sldMk cId="378579119" sldId="287"/>
            <ac:picMk id="5" creationId="{8D326CE0-934E-D3C7-0943-E50C63BB33AD}"/>
          </ac:picMkLst>
        </pc:picChg>
      </pc:sldChg>
      <pc:sldChg chg="modSp del mod ord">
        <pc:chgData name="Peter Burgess-Allen" userId="c5656ddd-bad8-4789-a2ad-6690e74f5a1c" providerId="ADAL" clId="{53752C17-5D29-48EC-8F15-378FAFE2FF46}" dt="2024-01-24T16:05:16.892" v="291" actId="47"/>
        <pc:sldMkLst>
          <pc:docMk/>
          <pc:sldMk cId="2805347343" sldId="289"/>
        </pc:sldMkLst>
        <pc:spChg chg="mod">
          <ac:chgData name="Peter Burgess-Allen" userId="c5656ddd-bad8-4789-a2ad-6690e74f5a1c" providerId="ADAL" clId="{53752C17-5D29-48EC-8F15-378FAFE2FF46}" dt="2024-01-24T16:05:15.435" v="290" actId="6549"/>
          <ac:spMkLst>
            <pc:docMk/>
            <pc:sldMk cId="2805347343" sldId="289"/>
            <ac:spMk id="3" creationId="{CA58E3AE-BD98-4377-8C78-944B90A20390}"/>
          </ac:spMkLst>
        </pc:spChg>
      </pc:sldChg>
      <pc:sldChg chg="del">
        <pc:chgData name="Peter Burgess-Allen" userId="c5656ddd-bad8-4789-a2ad-6690e74f5a1c" providerId="ADAL" clId="{53752C17-5D29-48EC-8F15-378FAFE2FF46}" dt="2024-01-24T14:43:29.217" v="42" actId="47"/>
        <pc:sldMkLst>
          <pc:docMk/>
          <pc:sldMk cId="2252391140" sldId="291"/>
        </pc:sldMkLst>
      </pc:sldChg>
      <pc:sldChg chg="del">
        <pc:chgData name="Peter Burgess-Allen" userId="c5656ddd-bad8-4789-a2ad-6690e74f5a1c" providerId="ADAL" clId="{53752C17-5D29-48EC-8F15-378FAFE2FF46}" dt="2024-01-24T14:43:32.241" v="44" actId="47"/>
        <pc:sldMkLst>
          <pc:docMk/>
          <pc:sldMk cId="3161885262" sldId="294"/>
        </pc:sldMkLst>
      </pc:sldChg>
      <pc:sldChg chg="modSp mod">
        <pc:chgData name="Peter Burgess-Allen" userId="c5656ddd-bad8-4789-a2ad-6690e74f5a1c" providerId="ADAL" clId="{53752C17-5D29-48EC-8F15-378FAFE2FF46}" dt="2024-01-24T14:47:26.373" v="111" actId="1076"/>
        <pc:sldMkLst>
          <pc:docMk/>
          <pc:sldMk cId="2354658341" sldId="311"/>
        </pc:sldMkLst>
        <pc:spChg chg="mod">
          <ac:chgData name="Peter Burgess-Allen" userId="c5656ddd-bad8-4789-a2ad-6690e74f5a1c" providerId="ADAL" clId="{53752C17-5D29-48EC-8F15-378FAFE2FF46}" dt="2024-01-24T14:47:21.574" v="110" actId="27636"/>
          <ac:spMkLst>
            <pc:docMk/>
            <pc:sldMk cId="2354658341" sldId="311"/>
            <ac:spMk id="3" creationId="{760BCBAB-9399-9CFE-0E79-9D314E22845F}"/>
          </ac:spMkLst>
        </pc:spChg>
        <pc:picChg chg="mod">
          <ac:chgData name="Peter Burgess-Allen" userId="c5656ddd-bad8-4789-a2ad-6690e74f5a1c" providerId="ADAL" clId="{53752C17-5D29-48EC-8F15-378FAFE2FF46}" dt="2024-01-24T14:46:29.881" v="77" actId="1076"/>
          <ac:picMkLst>
            <pc:docMk/>
            <pc:sldMk cId="2354658341" sldId="311"/>
            <ac:picMk id="5" creationId="{DFE96CC0-C4C0-142F-0FC2-DA8068D367D0}"/>
          </ac:picMkLst>
        </pc:picChg>
        <pc:picChg chg="mod">
          <ac:chgData name="Peter Burgess-Allen" userId="c5656ddd-bad8-4789-a2ad-6690e74f5a1c" providerId="ADAL" clId="{53752C17-5D29-48EC-8F15-378FAFE2FF46}" dt="2024-01-24T14:47:26.373" v="111" actId="1076"/>
          <ac:picMkLst>
            <pc:docMk/>
            <pc:sldMk cId="2354658341" sldId="311"/>
            <ac:picMk id="8" creationId="{C761041D-BF51-9A4B-D479-9BBDBC558543}"/>
          </ac:picMkLst>
        </pc:picChg>
      </pc:sldChg>
      <pc:sldChg chg="modSp mod">
        <pc:chgData name="Peter Burgess-Allen" userId="c5656ddd-bad8-4789-a2ad-6690e74f5a1c" providerId="ADAL" clId="{53752C17-5D29-48EC-8F15-378FAFE2FF46}" dt="2024-01-25T11:09:13.159" v="1053" actId="20577"/>
        <pc:sldMkLst>
          <pc:docMk/>
          <pc:sldMk cId="4294297895" sldId="312"/>
        </pc:sldMkLst>
        <pc:spChg chg="mod">
          <ac:chgData name="Peter Burgess-Allen" userId="c5656ddd-bad8-4789-a2ad-6690e74f5a1c" providerId="ADAL" clId="{53752C17-5D29-48EC-8F15-378FAFE2FF46}" dt="2024-01-25T11:09:13.159" v="1053" actId="20577"/>
          <ac:spMkLst>
            <pc:docMk/>
            <pc:sldMk cId="4294297895" sldId="312"/>
            <ac:spMk id="2" creationId="{3449E40B-B5A0-BEBA-8406-542DF61D5F35}"/>
          </ac:spMkLst>
        </pc:spChg>
      </pc:sldChg>
      <pc:sldChg chg="del">
        <pc:chgData name="Peter Burgess-Allen" userId="c5656ddd-bad8-4789-a2ad-6690e74f5a1c" providerId="ADAL" clId="{53752C17-5D29-48EC-8F15-378FAFE2FF46}" dt="2024-01-24T14:43:30.937" v="43" actId="47"/>
        <pc:sldMkLst>
          <pc:docMk/>
          <pc:sldMk cId="2744014327" sldId="1860"/>
        </pc:sldMkLst>
      </pc:sldChg>
      <pc:sldChg chg="modSp mod">
        <pc:chgData name="Peter Burgess-Allen" userId="c5656ddd-bad8-4789-a2ad-6690e74f5a1c" providerId="ADAL" clId="{53752C17-5D29-48EC-8F15-378FAFE2FF46}" dt="2024-01-24T14:36:35.587" v="1" actId="20577"/>
        <pc:sldMkLst>
          <pc:docMk/>
          <pc:sldMk cId="1992152492" sldId="1864"/>
        </pc:sldMkLst>
        <pc:spChg chg="mod">
          <ac:chgData name="Peter Burgess-Allen" userId="c5656ddd-bad8-4789-a2ad-6690e74f5a1c" providerId="ADAL" clId="{53752C17-5D29-48EC-8F15-378FAFE2FF46}" dt="2024-01-24T14:36:35.587" v="1" actId="20577"/>
          <ac:spMkLst>
            <pc:docMk/>
            <pc:sldMk cId="1992152492" sldId="1864"/>
            <ac:spMk id="24" creationId="{3A173F16-3AA1-49C3-998C-CE0BC8BD053F}"/>
          </ac:spMkLst>
        </pc:spChg>
      </pc:sldChg>
      <pc:sldChg chg="del">
        <pc:chgData name="Peter Burgess-Allen" userId="c5656ddd-bad8-4789-a2ad-6690e74f5a1c" providerId="ADAL" clId="{53752C17-5D29-48EC-8F15-378FAFE2FF46}" dt="2024-01-24T14:40:43.530" v="37" actId="47"/>
        <pc:sldMkLst>
          <pc:docMk/>
          <pc:sldMk cId="3885211411" sldId="1869"/>
        </pc:sldMkLst>
      </pc:sldChg>
      <pc:sldChg chg="del">
        <pc:chgData name="Peter Burgess-Allen" userId="c5656ddd-bad8-4789-a2ad-6690e74f5a1c" providerId="ADAL" clId="{53752C17-5D29-48EC-8F15-378FAFE2FF46}" dt="2024-01-24T15:18:05.637" v="112" actId="47"/>
        <pc:sldMkLst>
          <pc:docMk/>
          <pc:sldMk cId="3262788438" sldId="1870"/>
        </pc:sldMkLst>
      </pc:sldChg>
      <pc:sldChg chg="ord">
        <pc:chgData name="Peter Burgess-Allen" userId="c5656ddd-bad8-4789-a2ad-6690e74f5a1c" providerId="ADAL" clId="{53752C17-5D29-48EC-8F15-378FAFE2FF46}" dt="2024-01-24T16:05:33.505" v="293"/>
        <pc:sldMkLst>
          <pc:docMk/>
          <pc:sldMk cId="2169920200" sldId="1871"/>
        </pc:sldMkLst>
      </pc:sldChg>
      <pc:sldChg chg="del">
        <pc:chgData name="Peter Burgess-Allen" userId="c5656ddd-bad8-4789-a2ad-6690e74f5a1c" providerId="ADAL" clId="{53752C17-5D29-48EC-8F15-378FAFE2FF46}" dt="2024-01-25T11:03:33.480" v="674" actId="47"/>
        <pc:sldMkLst>
          <pc:docMk/>
          <pc:sldMk cId="3863493279" sldId="1872"/>
        </pc:sldMkLst>
      </pc:sldChg>
      <pc:sldChg chg="del">
        <pc:chgData name="Peter Burgess-Allen" userId="c5656ddd-bad8-4789-a2ad-6690e74f5a1c" providerId="ADAL" clId="{53752C17-5D29-48EC-8F15-378FAFE2FF46}" dt="2024-01-24T14:38:36.409" v="2" actId="47"/>
        <pc:sldMkLst>
          <pc:docMk/>
          <pc:sldMk cId="248379060" sldId="1874"/>
        </pc:sldMkLst>
      </pc:sldChg>
      <pc:sldChg chg="del">
        <pc:chgData name="Peter Burgess-Allen" userId="c5656ddd-bad8-4789-a2ad-6690e74f5a1c" providerId="ADAL" clId="{53752C17-5D29-48EC-8F15-378FAFE2FF46}" dt="2024-01-24T14:38:38.030" v="3" actId="47"/>
        <pc:sldMkLst>
          <pc:docMk/>
          <pc:sldMk cId="2617062674" sldId="1875"/>
        </pc:sldMkLst>
      </pc:sldChg>
      <pc:sldChg chg="ord">
        <pc:chgData name="Peter Burgess-Allen" userId="c5656ddd-bad8-4789-a2ad-6690e74f5a1c" providerId="ADAL" clId="{53752C17-5D29-48EC-8F15-378FAFE2FF46}" dt="2024-01-24T14:38:53.630" v="5"/>
        <pc:sldMkLst>
          <pc:docMk/>
          <pc:sldMk cId="2828380362" sldId="1876"/>
        </pc:sldMkLst>
      </pc:sldChg>
      <pc:sldChg chg="modSp mod">
        <pc:chgData name="Peter Burgess-Allen" userId="c5656ddd-bad8-4789-a2ad-6690e74f5a1c" providerId="ADAL" clId="{53752C17-5D29-48EC-8F15-378FAFE2FF46}" dt="2024-01-24T14:40:21.919" v="36" actId="20577"/>
        <pc:sldMkLst>
          <pc:docMk/>
          <pc:sldMk cId="42115283" sldId="1877"/>
        </pc:sldMkLst>
        <pc:spChg chg="mod">
          <ac:chgData name="Peter Burgess-Allen" userId="c5656ddd-bad8-4789-a2ad-6690e74f5a1c" providerId="ADAL" clId="{53752C17-5D29-48EC-8F15-378FAFE2FF46}" dt="2024-01-24T14:40:21.919" v="36" actId="20577"/>
          <ac:spMkLst>
            <pc:docMk/>
            <pc:sldMk cId="42115283" sldId="1877"/>
            <ac:spMk id="7" creationId="{1EEF3536-0404-4E11-B6B2-D5BB5EC89896}"/>
          </ac:spMkLst>
        </pc:spChg>
      </pc:sldChg>
      <pc:sldChg chg="addSp delSp modSp new mod ord modClrScheme chgLayout">
        <pc:chgData name="Peter Burgess-Allen" userId="c5656ddd-bad8-4789-a2ad-6690e74f5a1c" providerId="ADAL" clId="{53752C17-5D29-48EC-8F15-378FAFE2FF46}" dt="2024-01-24T16:09:08.962" v="333" actId="20577"/>
        <pc:sldMkLst>
          <pc:docMk/>
          <pc:sldMk cId="3064295155" sldId="1879"/>
        </pc:sldMkLst>
        <pc:spChg chg="del mod ord">
          <ac:chgData name="Peter Burgess-Allen" userId="c5656ddd-bad8-4789-a2ad-6690e74f5a1c" providerId="ADAL" clId="{53752C17-5D29-48EC-8F15-378FAFE2FF46}" dt="2024-01-24T15:18:24.972" v="114" actId="700"/>
          <ac:spMkLst>
            <pc:docMk/>
            <pc:sldMk cId="3064295155" sldId="1879"/>
            <ac:spMk id="2" creationId="{6BA0CCE6-ACCF-3DAE-5B5C-C9BCDF402CF6}"/>
          </ac:spMkLst>
        </pc:spChg>
        <pc:spChg chg="del mod ord">
          <ac:chgData name="Peter Burgess-Allen" userId="c5656ddd-bad8-4789-a2ad-6690e74f5a1c" providerId="ADAL" clId="{53752C17-5D29-48EC-8F15-378FAFE2FF46}" dt="2024-01-24T15:18:24.972" v="114" actId="700"/>
          <ac:spMkLst>
            <pc:docMk/>
            <pc:sldMk cId="3064295155" sldId="1879"/>
            <ac:spMk id="3" creationId="{652EC45A-A9EE-19C2-DD29-B966D4A8BAA0}"/>
          </ac:spMkLst>
        </pc:spChg>
        <pc:spChg chg="del">
          <ac:chgData name="Peter Burgess-Allen" userId="c5656ddd-bad8-4789-a2ad-6690e74f5a1c" providerId="ADAL" clId="{53752C17-5D29-48EC-8F15-378FAFE2FF46}" dt="2024-01-24T15:18:24.972" v="114" actId="700"/>
          <ac:spMkLst>
            <pc:docMk/>
            <pc:sldMk cId="3064295155" sldId="1879"/>
            <ac:spMk id="4" creationId="{F151348E-381A-B94B-CF7E-955F862F1B7F}"/>
          </ac:spMkLst>
        </pc:spChg>
        <pc:spChg chg="add del mod ord">
          <ac:chgData name="Peter Burgess-Allen" userId="c5656ddd-bad8-4789-a2ad-6690e74f5a1c" providerId="ADAL" clId="{53752C17-5D29-48EC-8F15-378FAFE2FF46}" dt="2024-01-24T15:18:39.475" v="115" actId="700"/>
          <ac:spMkLst>
            <pc:docMk/>
            <pc:sldMk cId="3064295155" sldId="1879"/>
            <ac:spMk id="5" creationId="{8ABA4B42-4AEB-F94D-50A0-293AFCDD36F7}"/>
          </ac:spMkLst>
        </pc:spChg>
        <pc:spChg chg="add del mod ord">
          <ac:chgData name="Peter Burgess-Allen" userId="c5656ddd-bad8-4789-a2ad-6690e74f5a1c" providerId="ADAL" clId="{53752C17-5D29-48EC-8F15-378FAFE2FF46}" dt="2024-01-24T15:18:39.475" v="115" actId="700"/>
          <ac:spMkLst>
            <pc:docMk/>
            <pc:sldMk cId="3064295155" sldId="1879"/>
            <ac:spMk id="6" creationId="{8CEF4286-DB51-AD97-258D-CC508C7203C9}"/>
          </ac:spMkLst>
        </pc:spChg>
        <pc:spChg chg="add mod ord">
          <ac:chgData name="Peter Burgess-Allen" userId="c5656ddd-bad8-4789-a2ad-6690e74f5a1c" providerId="ADAL" clId="{53752C17-5D29-48EC-8F15-378FAFE2FF46}" dt="2024-01-24T16:06:35.379" v="296"/>
          <ac:spMkLst>
            <pc:docMk/>
            <pc:sldMk cId="3064295155" sldId="1879"/>
            <ac:spMk id="7" creationId="{2917B451-BA0A-AB76-464D-D2487C14EE58}"/>
          </ac:spMkLst>
        </pc:spChg>
        <pc:spChg chg="add mod ord">
          <ac:chgData name="Peter Burgess-Allen" userId="c5656ddd-bad8-4789-a2ad-6690e74f5a1c" providerId="ADAL" clId="{53752C17-5D29-48EC-8F15-378FAFE2FF46}" dt="2024-01-24T16:09:08.962" v="333" actId="20577"/>
          <ac:spMkLst>
            <pc:docMk/>
            <pc:sldMk cId="3064295155" sldId="1879"/>
            <ac:spMk id="8" creationId="{F13242AC-F948-95EC-A4F0-2C8D5ECDCAD9}"/>
          </ac:spMkLst>
        </pc:spChg>
      </pc:sldChg>
      <pc:sldChg chg="addSp delSp modSp new mod">
        <pc:chgData name="Peter Burgess-Allen" userId="c5656ddd-bad8-4789-a2ad-6690e74f5a1c" providerId="ADAL" clId="{53752C17-5D29-48EC-8F15-378FAFE2FF46}" dt="2024-01-24T15:36:53.959" v="149" actId="14100"/>
        <pc:sldMkLst>
          <pc:docMk/>
          <pc:sldMk cId="1106961117" sldId="1880"/>
        </pc:sldMkLst>
        <pc:spChg chg="mod">
          <ac:chgData name="Peter Burgess-Allen" userId="c5656ddd-bad8-4789-a2ad-6690e74f5a1c" providerId="ADAL" clId="{53752C17-5D29-48EC-8F15-378FAFE2FF46}" dt="2024-01-24T15:35:54.953" v="128"/>
          <ac:spMkLst>
            <pc:docMk/>
            <pc:sldMk cId="1106961117" sldId="1880"/>
            <ac:spMk id="2" creationId="{188004F3-5196-82AF-3EF3-101183001EBB}"/>
          </ac:spMkLst>
        </pc:spChg>
        <pc:spChg chg="add del mod">
          <ac:chgData name="Peter Burgess-Allen" userId="c5656ddd-bad8-4789-a2ad-6690e74f5a1c" providerId="ADAL" clId="{53752C17-5D29-48EC-8F15-378FAFE2FF46}" dt="2024-01-24T15:36:53.959" v="149" actId="14100"/>
          <ac:spMkLst>
            <pc:docMk/>
            <pc:sldMk cId="1106961117" sldId="1880"/>
            <ac:spMk id="3" creationId="{2DF8E851-5ADB-1144-C7EE-5F396AF32625}"/>
          </ac:spMkLst>
        </pc:spChg>
        <pc:spChg chg="add del mod">
          <ac:chgData name="Peter Burgess-Allen" userId="c5656ddd-bad8-4789-a2ad-6690e74f5a1c" providerId="ADAL" clId="{53752C17-5D29-48EC-8F15-378FAFE2FF46}" dt="2024-01-24T15:36:17.784" v="132" actId="478"/>
          <ac:spMkLst>
            <pc:docMk/>
            <pc:sldMk cId="1106961117" sldId="1880"/>
            <ac:spMk id="5" creationId="{FAF91357-7AE4-57BC-4944-0C99A305C3D8}"/>
          </ac:spMkLst>
        </pc:spChg>
      </pc:sldChg>
      <pc:sldChg chg="addSp delSp modSp new mod">
        <pc:chgData name="Peter Burgess-Allen" userId="c5656ddd-bad8-4789-a2ad-6690e74f5a1c" providerId="ADAL" clId="{53752C17-5D29-48EC-8F15-378FAFE2FF46}" dt="2024-01-25T10:32:20.320" v="629" actId="20577"/>
        <pc:sldMkLst>
          <pc:docMk/>
          <pc:sldMk cId="346593200" sldId="1881"/>
        </pc:sldMkLst>
        <pc:spChg chg="del">
          <ac:chgData name="Peter Burgess-Allen" userId="c5656ddd-bad8-4789-a2ad-6690e74f5a1c" providerId="ADAL" clId="{53752C17-5D29-48EC-8F15-378FAFE2FF46}" dt="2024-01-25T10:07:19.836" v="337" actId="478"/>
          <ac:spMkLst>
            <pc:docMk/>
            <pc:sldMk cId="346593200" sldId="1881"/>
            <ac:spMk id="2" creationId="{532E7AF5-F5A8-22BE-98B6-0A14CED0C234}"/>
          </ac:spMkLst>
        </pc:spChg>
        <pc:spChg chg="del">
          <ac:chgData name="Peter Burgess-Allen" userId="c5656ddd-bad8-4789-a2ad-6690e74f5a1c" providerId="ADAL" clId="{53752C17-5D29-48EC-8F15-378FAFE2FF46}" dt="2024-01-25T10:06:59.443" v="335" actId="22"/>
          <ac:spMkLst>
            <pc:docMk/>
            <pc:sldMk cId="346593200" sldId="1881"/>
            <ac:spMk id="3" creationId="{D9AC2587-A780-F937-C9A0-C6B4A445E108}"/>
          </ac:spMkLst>
        </pc:spChg>
        <pc:spChg chg="add mod">
          <ac:chgData name="Peter Burgess-Allen" userId="c5656ddd-bad8-4789-a2ad-6690e74f5a1c" providerId="ADAL" clId="{53752C17-5D29-48EC-8F15-378FAFE2FF46}" dt="2024-01-25T10:32:20.320" v="629" actId="20577"/>
          <ac:spMkLst>
            <pc:docMk/>
            <pc:sldMk cId="346593200" sldId="1881"/>
            <ac:spMk id="6" creationId="{80336DC3-C4F7-9690-CC6C-B99F5FCF8BA5}"/>
          </ac:spMkLst>
        </pc:spChg>
        <pc:picChg chg="add mod ord">
          <ac:chgData name="Peter Burgess-Allen" userId="c5656ddd-bad8-4789-a2ad-6690e74f5a1c" providerId="ADAL" clId="{53752C17-5D29-48EC-8F15-378FAFE2FF46}" dt="2024-01-25T10:10:29.106" v="350" actId="1076"/>
          <ac:picMkLst>
            <pc:docMk/>
            <pc:sldMk cId="346593200" sldId="1881"/>
            <ac:picMk id="5" creationId="{91CEA4C6-611F-D768-D262-41215B3C9F21}"/>
          </ac:picMkLst>
        </pc:picChg>
      </pc:sldChg>
      <pc:sldChg chg="addSp delSp modSp new mod">
        <pc:chgData name="Peter Burgess-Allen" userId="c5656ddd-bad8-4789-a2ad-6690e74f5a1c" providerId="ADAL" clId="{53752C17-5D29-48EC-8F15-378FAFE2FF46}" dt="2024-01-25T10:10:36.777" v="351" actId="14100"/>
        <pc:sldMkLst>
          <pc:docMk/>
          <pc:sldMk cId="3124094800" sldId="1882"/>
        </pc:sldMkLst>
        <pc:spChg chg="del">
          <ac:chgData name="Peter Burgess-Allen" userId="c5656ddd-bad8-4789-a2ad-6690e74f5a1c" providerId="ADAL" clId="{53752C17-5D29-48EC-8F15-378FAFE2FF46}" dt="2024-01-25T10:10:01.609" v="344" actId="478"/>
          <ac:spMkLst>
            <pc:docMk/>
            <pc:sldMk cId="3124094800" sldId="1882"/>
            <ac:spMk id="2" creationId="{95E309EB-BE11-60F5-0043-B7F2F4FA7AC9}"/>
          </ac:spMkLst>
        </pc:spChg>
        <pc:spChg chg="del">
          <ac:chgData name="Peter Burgess-Allen" userId="c5656ddd-bad8-4789-a2ad-6690e74f5a1c" providerId="ADAL" clId="{53752C17-5D29-48EC-8F15-378FAFE2FF46}" dt="2024-01-25T10:09:57.379" v="343" actId="22"/>
          <ac:spMkLst>
            <pc:docMk/>
            <pc:sldMk cId="3124094800" sldId="1882"/>
            <ac:spMk id="3" creationId="{C722331A-E607-4AF6-6002-6DF9669807F1}"/>
          </ac:spMkLst>
        </pc:spChg>
        <pc:picChg chg="add mod ord">
          <ac:chgData name="Peter Burgess-Allen" userId="c5656ddd-bad8-4789-a2ad-6690e74f5a1c" providerId="ADAL" clId="{53752C17-5D29-48EC-8F15-378FAFE2FF46}" dt="2024-01-25T10:10:36.777" v="351" actId="14100"/>
          <ac:picMkLst>
            <pc:docMk/>
            <pc:sldMk cId="3124094800" sldId="1882"/>
            <ac:picMk id="5" creationId="{D6A7B0A4-BFE0-514F-971F-8F8B3340D264}"/>
          </ac:picMkLst>
        </pc:picChg>
      </pc:sldChg>
      <pc:sldChg chg="modSp new mod ord">
        <pc:chgData name="Peter Burgess-Allen" userId="c5656ddd-bad8-4789-a2ad-6690e74f5a1c" providerId="ADAL" clId="{53752C17-5D29-48EC-8F15-378FAFE2FF46}" dt="2024-01-25T10:51:33.264" v="643" actId="20577"/>
        <pc:sldMkLst>
          <pc:docMk/>
          <pc:sldMk cId="1886030721" sldId="1883"/>
        </pc:sldMkLst>
        <pc:spChg chg="mod">
          <ac:chgData name="Peter Burgess-Allen" userId="c5656ddd-bad8-4789-a2ad-6690e74f5a1c" providerId="ADAL" clId="{53752C17-5D29-48EC-8F15-378FAFE2FF46}" dt="2024-01-25T10:50:46.216" v="630" actId="20578"/>
          <ac:spMkLst>
            <pc:docMk/>
            <pc:sldMk cId="1886030721" sldId="1883"/>
            <ac:spMk id="2" creationId="{00C05E0F-81FF-A3E1-5AB8-A3F8CFFE018F}"/>
          </ac:spMkLst>
        </pc:spChg>
        <pc:spChg chg="mod">
          <ac:chgData name="Peter Burgess-Allen" userId="c5656ddd-bad8-4789-a2ad-6690e74f5a1c" providerId="ADAL" clId="{53752C17-5D29-48EC-8F15-378FAFE2FF46}" dt="2024-01-25T10:51:33.264" v="643" actId="20577"/>
          <ac:spMkLst>
            <pc:docMk/>
            <pc:sldMk cId="1886030721" sldId="1883"/>
            <ac:spMk id="3" creationId="{E9B64795-D51D-F306-2F3E-4E437C6AF0B8}"/>
          </ac:spMkLst>
        </pc:spChg>
      </pc:sldChg>
      <pc:sldChg chg="modSp new mod">
        <pc:chgData name="Peter Burgess-Allen" userId="c5656ddd-bad8-4789-a2ad-6690e74f5a1c" providerId="ADAL" clId="{53752C17-5D29-48EC-8F15-378FAFE2FF46}" dt="2024-01-25T10:56:33.569" v="673" actId="20577"/>
        <pc:sldMkLst>
          <pc:docMk/>
          <pc:sldMk cId="1015685808" sldId="1884"/>
        </pc:sldMkLst>
        <pc:spChg chg="mod">
          <ac:chgData name="Peter Burgess-Allen" userId="c5656ddd-bad8-4789-a2ad-6690e74f5a1c" providerId="ADAL" clId="{53752C17-5D29-48EC-8F15-378FAFE2FF46}" dt="2024-01-25T10:53:04.524" v="648" actId="20577"/>
          <ac:spMkLst>
            <pc:docMk/>
            <pc:sldMk cId="1015685808" sldId="1884"/>
            <ac:spMk id="2" creationId="{51ADE93B-E9EC-8BC9-4ACA-EF08E82CFB25}"/>
          </ac:spMkLst>
        </pc:spChg>
        <pc:spChg chg="mod">
          <ac:chgData name="Peter Burgess-Allen" userId="c5656ddd-bad8-4789-a2ad-6690e74f5a1c" providerId="ADAL" clId="{53752C17-5D29-48EC-8F15-378FAFE2FF46}" dt="2024-01-25T10:56:33.569" v="673" actId="20577"/>
          <ac:spMkLst>
            <pc:docMk/>
            <pc:sldMk cId="1015685808" sldId="1884"/>
            <ac:spMk id="3" creationId="{7596F3AA-CA3E-8BFB-A0BE-4B73E603BA7C}"/>
          </ac:spMkLst>
        </pc:spChg>
      </pc:sldChg>
      <pc:sldChg chg="modSp new mod">
        <pc:chgData name="Peter Burgess-Allen" userId="c5656ddd-bad8-4789-a2ad-6690e74f5a1c" providerId="ADAL" clId="{53752C17-5D29-48EC-8F15-378FAFE2FF46}" dt="2024-01-25T11:08:22.839" v="1050" actId="20577"/>
        <pc:sldMkLst>
          <pc:docMk/>
          <pc:sldMk cId="3503871796" sldId="1885"/>
        </pc:sldMkLst>
        <pc:spChg chg="mod">
          <ac:chgData name="Peter Burgess-Allen" userId="c5656ddd-bad8-4789-a2ad-6690e74f5a1c" providerId="ADAL" clId="{53752C17-5D29-48EC-8F15-378FAFE2FF46}" dt="2024-01-25T11:05:57.961" v="707" actId="20577"/>
          <ac:spMkLst>
            <pc:docMk/>
            <pc:sldMk cId="3503871796" sldId="1885"/>
            <ac:spMk id="2" creationId="{02AB9D01-3535-5317-07F3-9D9A290BA85A}"/>
          </ac:spMkLst>
        </pc:spChg>
        <pc:spChg chg="mod">
          <ac:chgData name="Peter Burgess-Allen" userId="c5656ddd-bad8-4789-a2ad-6690e74f5a1c" providerId="ADAL" clId="{53752C17-5D29-48EC-8F15-378FAFE2FF46}" dt="2024-01-25T11:08:22.839" v="1050" actId="20577"/>
          <ac:spMkLst>
            <pc:docMk/>
            <pc:sldMk cId="3503871796" sldId="1885"/>
            <ac:spMk id="3" creationId="{FD60A394-3D5F-565A-794C-8E02537F9699}"/>
          </ac:spMkLst>
        </pc:spChg>
      </pc:sldChg>
      <pc:sldChg chg="addSp delSp modSp new mod">
        <pc:chgData name="Peter Burgess-Allen" userId="c5656ddd-bad8-4789-a2ad-6690e74f5a1c" providerId="ADAL" clId="{53752C17-5D29-48EC-8F15-378FAFE2FF46}" dt="2024-01-25T11:20:33.993" v="1527" actId="1076"/>
        <pc:sldMkLst>
          <pc:docMk/>
          <pc:sldMk cId="3482516406" sldId="1886"/>
        </pc:sldMkLst>
        <pc:spChg chg="mod">
          <ac:chgData name="Peter Burgess-Allen" userId="c5656ddd-bad8-4789-a2ad-6690e74f5a1c" providerId="ADAL" clId="{53752C17-5D29-48EC-8F15-378FAFE2FF46}" dt="2024-01-25T11:13:00.401" v="1150" actId="20577"/>
          <ac:spMkLst>
            <pc:docMk/>
            <pc:sldMk cId="3482516406" sldId="1886"/>
            <ac:spMk id="2" creationId="{D2D5DA63-78FD-C39F-1934-59BE233B85E2}"/>
          </ac:spMkLst>
        </pc:spChg>
        <pc:spChg chg="del">
          <ac:chgData name="Peter Burgess-Allen" userId="c5656ddd-bad8-4789-a2ad-6690e74f5a1c" providerId="ADAL" clId="{53752C17-5D29-48EC-8F15-378FAFE2FF46}" dt="2024-01-25T11:14:48.843" v="1151"/>
          <ac:spMkLst>
            <pc:docMk/>
            <pc:sldMk cId="3482516406" sldId="1886"/>
            <ac:spMk id="3" creationId="{C284D789-C52C-29CB-DD61-D7A756E15DE0}"/>
          </ac:spMkLst>
        </pc:spChg>
        <pc:spChg chg="add mod">
          <ac:chgData name="Peter Burgess-Allen" userId="c5656ddd-bad8-4789-a2ad-6690e74f5a1c" providerId="ADAL" clId="{53752C17-5D29-48EC-8F15-378FAFE2FF46}" dt="2024-01-25T11:20:33.993" v="1527" actId="1076"/>
          <ac:spMkLst>
            <pc:docMk/>
            <pc:sldMk cId="3482516406" sldId="1886"/>
            <ac:spMk id="6" creationId="{7F3C8462-D1AF-E2C0-DDA4-6D2A70501D10}"/>
          </ac:spMkLst>
        </pc:spChg>
        <pc:picChg chg="add mod">
          <ac:chgData name="Peter Burgess-Allen" userId="c5656ddd-bad8-4789-a2ad-6690e74f5a1c" providerId="ADAL" clId="{53752C17-5D29-48EC-8F15-378FAFE2FF46}" dt="2024-01-25T11:20:12.288" v="1520" actId="1076"/>
          <ac:picMkLst>
            <pc:docMk/>
            <pc:sldMk cId="3482516406" sldId="1886"/>
            <ac:picMk id="5" creationId="{64BD32E4-34DD-4BBD-1D8C-D86BAF22EEC4}"/>
          </ac:picMkLst>
        </pc:picChg>
        <pc:picChg chg="add mod">
          <ac:chgData name="Peter Burgess-Allen" userId="c5656ddd-bad8-4789-a2ad-6690e74f5a1c" providerId="ADAL" clId="{53752C17-5D29-48EC-8F15-378FAFE2FF46}" dt="2024-01-25T11:20:26.237" v="1526" actId="1076"/>
          <ac:picMkLst>
            <pc:docMk/>
            <pc:sldMk cId="3482516406" sldId="1886"/>
            <ac:picMk id="8" creationId="{11449372-31AD-C503-790E-E0DCF66FE5C3}"/>
          </ac:picMkLst>
        </pc:picChg>
      </pc:sldChg>
      <pc:sldMasterChg chg="delSldLayout">
        <pc:chgData name="Peter Burgess-Allen" userId="c5656ddd-bad8-4789-a2ad-6690e74f5a1c" providerId="ADAL" clId="{53752C17-5D29-48EC-8F15-378FAFE2FF46}" dt="2024-01-24T14:43:26.989" v="41" actId="47"/>
        <pc:sldMasterMkLst>
          <pc:docMk/>
          <pc:sldMasterMk cId="3609972037" sldId="2147483648"/>
        </pc:sldMasterMkLst>
        <pc:sldLayoutChg chg="del">
          <pc:chgData name="Peter Burgess-Allen" userId="c5656ddd-bad8-4789-a2ad-6690e74f5a1c" providerId="ADAL" clId="{53752C17-5D29-48EC-8F15-378FAFE2FF46}" dt="2024-01-24T14:43:26.989" v="41" actId="47"/>
          <pc:sldLayoutMkLst>
            <pc:docMk/>
            <pc:sldMasterMk cId="3609972037" sldId="2147483648"/>
            <pc:sldLayoutMk cId="1359929039" sldId="2147483660"/>
          </pc:sldLayoutMkLst>
        </pc:sldLayoutChg>
        <pc:sldLayoutChg chg="del">
          <pc:chgData name="Peter Burgess-Allen" userId="c5656ddd-bad8-4789-a2ad-6690e74f5a1c" providerId="ADAL" clId="{53752C17-5D29-48EC-8F15-378FAFE2FF46}" dt="2024-01-24T14:40:51.785" v="38" actId="47"/>
          <pc:sldLayoutMkLst>
            <pc:docMk/>
            <pc:sldMasterMk cId="3609972037" sldId="2147483648"/>
            <pc:sldLayoutMk cId="3807592843" sldId="2147483674"/>
          </pc:sldLayoutMkLst>
        </pc:sldLayoutChg>
      </pc:sldMasterChg>
    </pc:docChg>
  </pc:docChgLst>
  <pc:docChgLst>
    <pc:chgData name="Peter Burgess-Allen" userId="c5656ddd-bad8-4789-a2ad-6690e74f5a1c" providerId="ADAL" clId="{36DB0DAB-8572-438F-856A-2A8080D1DE2A}"/>
    <pc:docChg chg="custSel addSld delSld modSld sldOrd">
      <pc:chgData name="Peter Burgess-Allen" userId="c5656ddd-bad8-4789-a2ad-6690e74f5a1c" providerId="ADAL" clId="{36DB0DAB-8572-438F-856A-2A8080D1DE2A}" dt="2023-04-05T10:54:08.756" v="33"/>
      <pc:docMkLst>
        <pc:docMk/>
      </pc:docMkLst>
      <pc:sldChg chg="add ord">
        <pc:chgData name="Peter Burgess-Allen" userId="c5656ddd-bad8-4789-a2ad-6690e74f5a1c" providerId="ADAL" clId="{36DB0DAB-8572-438F-856A-2A8080D1DE2A}" dt="2023-04-05T10:54:07.060" v="31"/>
        <pc:sldMkLst>
          <pc:docMk/>
          <pc:sldMk cId="3516540109" sldId="265"/>
        </pc:sldMkLst>
      </pc:sldChg>
      <pc:sldChg chg="delSp modSp add mod">
        <pc:chgData name="Peter Burgess-Allen" userId="c5656ddd-bad8-4789-a2ad-6690e74f5a1c" providerId="ADAL" clId="{36DB0DAB-8572-438F-856A-2A8080D1DE2A}" dt="2023-04-05T10:52:06.192" v="27" actId="5793"/>
        <pc:sldMkLst>
          <pc:docMk/>
          <pc:sldMk cId="2231164639" sldId="272"/>
        </pc:sldMkLst>
        <pc:spChg chg="mod">
          <ac:chgData name="Peter Burgess-Allen" userId="c5656ddd-bad8-4789-a2ad-6690e74f5a1c" providerId="ADAL" clId="{36DB0DAB-8572-438F-856A-2A8080D1DE2A}" dt="2023-04-05T10:50:54.953" v="13" actId="27636"/>
          <ac:spMkLst>
            <pc:docMk/>
            <pc:sldMk cId="2231164639" sldId="272"/>
            <ac:spMk id="2" creationId="{9DD4AC3F-15DB-4FA1-B552-53D9D0E7D2B7}"/>
          </ac:spMkLst>
        </pc:spChg>
        <pc:spChg chg="mod">
          <ac:chgData name="Peter Burgess-Allen" userId="c5656ddd-bad8-4789-a2ad-6690e74f5a1c" providerId="ADAL" clId="{36DB0DAB-8572-438F-856A-2A8080D1DE2A}" dt="2023-04-05T10:52:06.192" v="27" actId="5793"/>
          <ac:spMkLst>
            <pc:docMk/>
            <pc:sldMk cId="2231164639" sldId="272"/>
            <ac:spMk id="3" creationId="{1C871504-FE22-4120-9BC1-F49C587D0D5B}"/>
          </ac:spMkLst>
        </pc:spChg>
        <pc:spChg chg="del">
          <ac:chgData name="Peter Burgess-Allen" userId="c5656ddd-bad8-4789-a2ad-6690e74f5a1c" providerId="ADAL" clId="{36DB0DAB-8572-438F-856A-2A8080D1DE2A}" dt="2023-04-05T10:51:41.955" v="22" actId="478"/>
          <ac:spMkLst>
            <pc:docMk/>
            <pc:sldMk cId="2231164639" sldId="272"/>
            <ac:spMk id="6" creationId="{C6D64CF4-F020-46F5-AE22-8460D523F520}"/>
          </ac:spMkLst>
        </pc:spChg>
      </pc:sldChg>
      <pc:sldChg chg="add">
        <pc:chgData name="Peter Burgess-Allen" userId="c5656ddd-bad8-4789-a2ad-6690e74f5a1c" providerId="ADAL" clId="{36DB0DAB-8572-438F-856A-2A8080D1DE2A}" dt="2023-04-05T10:47:50.865" v="7"/>
        <pc:sldMkLst>
          <pc:docMk/>
          <pc:sldMk cId="2906741071" sldId="275"/>
        </pc:sldMkLst>
      </pc:sldChg>
      <pc:sldChg chg="modSp add mod ord">
        <pc:chgData name="Peter Burgess-Allen" userId="c5656ddd-bad8-4789-a2ad-6690e74f5a1c" providerId="ADAL" clId="{36DB0DAB-8572-438F-856A-2A8080D1DE2A}" dt="2023-04-05T10:53:54.965" v="29"/>
        <pc:sldMkLst>
          <pc:docMk/>
          <pc:sldMk cId="183860032" sldId="284"/>
        </pc:sldMkLst>
        <pc:spChg chg="mod">
          <ac:chgData name="Peter Burgess-Allen" userId="c5656ddd-bad8-4789-a2ad-6690e74f5a1c" providerId="ADAL" clId="{36DB0DAB-8572-438F-856A-2A8080D1DE2A}" dt="2023-04-05T10:50:15.213" v="9" actId="27636"/>
          <ac:spMkLst>
            <pc:docMk/>
            <pc:sldMk cId="183860032" sldId="284"/>
            <ac:spMk id="2" creationId="{C04DCBBB-CCF6-42AB-97C3-65E68B94304D}"/>
          </ac:spMkLst>
        </pc:spChg>
      </pc:sldChg>
      <pc:sldChg chg="add ord">
        <pc:chgData name="Peter Burgess-Allen" userId="c5656ddd-bad8-4789-a2ad-6690e74f5a1c" providerId="ADAL" clId="{36DB0DAB-8572-438F-856A-2A8080D1DE2A}" dt="2023-04-05T10:54:08.756" v="33"/>
        <pc:sldMkLst>
          <pc:docMk/>
          <pc:sldMk cId="992371096" sldId="285"/>
        </pc:sldMkLst>
      </pc:sldChg>
      <pc:sldChg chg="add">
        <pc:chgData name="Peter Burgess-Allen" userId="c5656ddd-bad8-4789-a2ad-6690e74f5a1c" providerId="ADAL" clId="{36DB0DAB-8572-438F-856A-2A8080D1DE2A}" dt="2023-04-05T10:47:08.968" v="0"/>
        <pc:sldMkLst>
          <pc:docMk/>
          <pc:sldMk cId="2805347343" sldId="289"/>
        </pc:sldMkLst>
      </pc:sldChg>
      <pc:sldChg chg="del">
        <pc:chgData name="Peter Burgess-Allen" userId="c5656ddd-bad8-4789-a2ad-6690e74f5a1c" providerId="ADAL" clId="{36DB0DAB-8572-438F-856A-2A8080D1DE2A}" dt="2023-04-05T10:47:22.365" v="2" actId="47"/>
        <pc:sldMkLst>
          <pc:docMk/>
          <pc:sldMk cId="3120923068" sldId="1852"/>
        </pc:sldMkLst>
      </pc:sldChg>
      <pc:sldChg chg="ord">
        <pc:chgData name="Peter Burgess-Allen" userId="c5656ddd-bad8-4789-a2ad-6690e74f5a1c" providerId="ADAL" clId="{36DB0DAB-8572-438F-856A-2A8080D1DE2A}" dt="2023-04-05T10:53:54.965" v="29"/>
        <pc:sldMkLst>
          <pc:docMk/>
          <pc:sldMk cId="413644889" sldId="1853"/>
        </pc:sldMkLst>
      </pc:sldChg>
      <pc:sldChg chg="del">
        <pc:chgData name="Peter Burgess-Allen" userId="c5656ddd-bad8-4789-a2ad-6690e74f5a1c" providerId="ADAL" clId="{36DB0DAB-8572-438F-856A-2A8080D1DE2A}" dt="2023-04-05T10:47:32.409" v="6" actId="47"/>
        <pc:sldMkLst>
          <pc:docMk/>
          <pc:sldMk cId="3915765871" sldId="1854"/>
        </pc:sldMkLst>
      </pc:sldChg>
      <pc:sldChg chg="del">
        <pc:chgData name="Peter Burgess-Allen" userId="c5656ddd-bad8-4789-a2ad-6690e74f5a1c" providerId="ADAL" clId="{36DB0DAB-8572-438F-856A-2A8080D1DE2A}" dt="2023-04-05T10:47:27.685" v="5" actId="47"/>
        <pc:sldMkLst>
          <pc:docMk/>
          <pc:sldMk cId="2045537565" sldId="1856"/>
        </pc:sldMkLst>
      </pc:sldChg>
      <pc:sldChg chg="del">
        <pc:chgData name="Peter Burgess-Allen" userId="c5656ddd-bad8-4789-a2ad-6690e74f5a1c" providerId="ADAL" clId="{36DB0DAB-8572-438F-856A-2A8080D1DE2A}" dt="2023-04-05T10:47:24.892" v="3" actId="47"/>
        <pc:sldMkLst>
          <pc:docMk/>
          <pc:sldMk cId="3376900848" sldId="1857"/>
        </pc:sldMkLst>
      </pc:sldChg>
      <pc:sldChg chg="del">
        <pc:chgData name="Peter Burgess-Allen" userId="c5656ddd-bad8-4789-a2ad-6690e74f5a1c" providerId="ADAL" clId="{36DB0DAB-8572-438F-856A-2A8080D1DE2A}" dt="2023-04-05T10:47:26.162" v="4" actId="47"/>
        <pc:sldMkLst>
          <pc:docMk/>
          <pc:sldMk cId="1232833359" sldId="1859"/>
        </pc:sldMkLst>
      </pc:sldChg>
      <pc:sldChg chg="del">
        <pc:chgData name="Peter Burgess-Allen" userId="c5656ddd-bad8-4789-a2ad-6690e74f5a1c" providerId="ADAL" clId="{36DB0DAB-8572-438F-856A-2A8080D1DE2A}" dt="2023-04-05T10:47:14.003" v="1" actId="47"/>
        <pc:sldMkLst>
          <pc:docMk/>
          <pc:sldMk cId="4273955366" sldId="1865"/>
        </pc:sldMkLst>
      </pc:sldChg>
      <pc:sldMasterChg chg="delSldLayout">
        <pc:chgData name="Peter Burgess-Allen" userId="c5656ddd-bad8-4789-a2ad-6690e74f5a1c" providerId="ADAL" clId="{36DB0DAB-8572-438F-856A-2A8080D1DE2A}" dt="2023-04-05T10:47:27.685" v="5" actId="47"/>
        <pc:sldMasterMkLst>
          <pc:docMk/>
          <pc:sldMasterMk cId="3609972037" sldId="2147483648"/>
        </pc:sldMasterMkLst>
        <pc:sldLayoutChg chg="del">
          <pc:chgData name="Peter Burgess-Allen" userId="c5656ddd-bad8-4789-a2ad-6690e74f5a1c" providerId="ADAL" clId="{36DB0DAB-8572-438F-856A-2A8080D1DE2A}" dt="2023-04-05T10:47:27.685" v="5" actId="47"/>
          <pc:sldLayoutMkLst>
            <pc:docMk/>
            <pc:sldMasterMk cId="3609972037" sldId="2147483648"/>
            <pc:sldLayoutMk cId="60272491" sldId="2147483660"/>
          </pc:sldLayoutMkLst>
        </pc:sldLayoutChg>
      </pc:sldMasterChg>
    </pc:docChg>
  </pc:docChgLst>
  <pc:docChgLst>
    <pc:chgData name="Peter Burgess-Allen" userId="c5656ddd-bad8-4789-a2ad-6690e74f5a1c" providerId="ADAL" clId="{30125214-79F4-44AC-AFE8-0E361A137A80}"/>
    <pc:docChg chg="modSld">
      <pc:chgData name="Peter Burgess-Allen" userId="c5656ddd-bad8-4789-a2ad-6690e74f5a1c" providerId="ADAL" clId="{30125214-79F4-44AC-AFE8-0E361A137A80}" dt="2024-01-22T12:41:35.435" v="0" actId="729"/>
      <pc:docMkLst>
        <pc:docMk/>
      </pc:docMkLst>
      <pc:sldChg chg="mod modShow">
        <pc:chgData name="Peter Burgess-Allen" userId="c5656ddd-bad8-4789-a2ad-6690e74f5a1c" providerId="ADAL" clId="{30125214-79F4-44AC-AFE8-0E361A137A80}" dt="2024-01-22T12:41:35.435" v="0" actId="729"/>
        <pc:sldMkLst>
          <pc:docMk/>
          <pc:sldMk cId="53688641" sldId="280"/>
        </pc:sldMkLst>
      </pc:sldChg>
    </pc:docChg>
  </pc:docChgLst>
  <pc:docChgLst>
    <pc:chgData name="Simon Ross" userId="3a46b4b7-193c-4c11-8f6f-97d1066a9fc7" providerId="ADAL" clId="{7ECC8D94-74FB-48D8-8E29-7AE691291B5C}"/>
    <pc:docChg chg="custSel addSld delSld modSld sldOrd">
      <pc:chgData name="Simon Ross" userId="3a46b4b7-193c-4c11-8f6f-97d1066a9fc7" providerId="ADAL" clId="{7ECC8D94-74FB-48D8-8E29-7AE691291B5C}" dt="2023-03-13T11:51:44.857" v="316"/>
      <pc:docMkLst>
        <pc:docMk/>
      </pc:docMkLst>
      <pc:sldChg chg="del">
        <pc:chgData name="Simon Ross" userId="3a46b4b7-193c-4c11-8f6f-97d1066a9fc7" providerId="ADAL" clId="{7ECC8D94-74FB-48D8-8E29-7AE691291B5C}" dt="2023-03-13T10:32:07.553" v="118" actId="2696"/>
        <pc:sldMkLst>
          <pc:docMk/>
          <pc:sldMk cId="2186233417" sldId="262"/>
        </pc:sldMkLst>
      </pc:sldChg>
      <pc:sldChg chg="del">
        <pc:chgData name="Simon Ross" userId="3a46b4b7-193c-4c11-8f6f-97d1066a9fc7" providerId="ADAL" clId="{7ECC8D94-74FB-48D8-8E29-7AE691291B5C}" dt="2023-03-13T10:31:53.297" v="117" actId="2696"/>
        <pc:sldMkLst>
          <pc:docMk/>
          <pc:sldMk cId="3170382924" sldId="266"/>
        </pc:sldMkLst>
      </pc:sldChg>
      <pc:sldChg chg="addSp delSp modSp mod">
        <pc:chgData name="Simon Ross" userId="3a46b4b7-193c-4c11-8f6f-97d1066a9fc7" providerId="ADAL" clId="{7ECC8D94-74FB-48D8-8E29-7AE691291B5C}" dt="2023-03-13T10:55:01.853" v="300" actId="20577"/>
        <pc:sldMkLst>
          <pc:docMk/>
          <pc:sldMk cId="293608495" sldId="1739"/>
        </pc:sldMkLst>
        <pc:spChg chg="mod">
          <ac:chgData name="Simon Ross" userId="3a46b4b7-193c-4c11-8f6f-97d1066a9fc7" providerId="ADAL" clId="{7ECC8D94-74FB-48D8-8E29-7AE691291B5C}" dt="2023-03-13T10:55:01.853" v="300" actId="20577"/>
          <ac:spMkLst>
            <pc:docMk/>
            <pc:sldMk cId="293608495" sldId="1739"/>
            <ac:spMk id="24" creationId="{3A173F16-3AA1-49C3-998C-CE0BC8BD053F}"/>
          </ac:spMkLst>
        </pc:spChg>
        <pc:picChg chg="del">
          <ac:chgData name="Simon Ross" userId="3a46b4b7-193c-4c11-8f6f-97d1066a9fc7" providerId="ADAL" clId="{7ECC8D94-74FB-48D8-8E29-7AE691291B5C}" dt="2023-03-13T10:54:27.192" v="265" actId="478"/>
          <ac:picMkLst>
            <pc:docMk/>
            <pc:sldMk cId="293608495" sldId="1739"/>
            <ac:picMk id="3" creationId="{A8A93048-E0E7-766C-4443-8139B83C0AE3}"/>
          </ac:picMkLst>
        </pc:picChg>
        <pc:picChg chg="del">
          <ac:chgData name="Simon Ross" userId="3a46b4b7-193c-4c11-8f6f-97d1066a9fc7" providerId="ADAL" clId="{7ECC8D94-74FB-48D8-8E29-7AE691291B5C}" dt="2023-03-13T10:54:27.893" v="266" actId="478"/>
          <ac:picMkLst>
            <pc:docMk/>
            <pc:sldMk cId="293608495" sldId="1739"/>
            <ac:picMk id="4" creationId="{F61FDEBB-7161-E243-1787-5CE277419904}"/>
          </ac:picMkLst>
        </pc:picChg>
        <pc:picChg chg="add mod">
          <ac:chgData name="Simon Ross" userId="3a46b4b7-193c-4c11-8f6f-97d1066a9fc7" providerId="ADAL" clId="{7ECC8D94-74FB-48D8-8E29-7AE691291B5C}" dt="2023-03-13T10:54:35.554" v="268" actId="1076"/>
          <ac:picMkLst>
            <pc:docMk/>
            <pc:sldMk cId="293608495" sldId="1739"/>
            <ac:picMk id="5" creationId="{56BF6C86-8536-8AF0-B40A-92B5B0E7B20A}"/>
          </ac:picMkLst>
        </pc:picChg>
      </pc:sldChg>
      <pc:sldChg chg="del">
        <pc:chgData name="Simon Ross" userId="3a46b4b7-193c-4c11-8f6f-97d1066a9fc7" providerId="ADAL" clId="{7ECC8D94-74FB-48D8-8E29-7AE691291B5C}" dt="2023-03-13T10:31:39.469" v="116" actId="2696"/>
        <pc:sldMkLst>
          <pc:docMk/>
          <pc:sldMk cId="3337732825" sldId="1849"/>
        </pc:sldMkLst>
      </pc:sldChg>
      <pc:sldChg chg="modSp mod">
        <pc:chgData name="Simon Ross" userId="3a46b4b7-193c-4c11-8f6f-97d1066a9fc7" providerId="ADAL" clId="{7ECC8D94-74FB-48D8-8E29-7AE691291B5C}" dt="2023-03-13T10:32:58.827" v="123" actId="20577"/>
        <pc:sldMkLst>
          <pc:docMk/>
          <pc:sldMk cId="3120923068" sldId="1852"/>
        </pc:sldMkLst>
        <pc:spChg chg="mod">
          <ac:chgData name="Simon Ross" userId="3a46b4b7-193c-4c11-8f6f-97d1066a9fc7" providerId="ADAL" clId="{7ECC8D94-74FB-48D8-8E29-7AE691291B5C}" dt="2023-03-13T10:32:58.827" v="123" actId="20577"/>
          <ac:spMkLst>
            <pc:docMk/>
            <pc:sldMk cId="3120923068" sldId="1852"/>
            <ac:spMk id="4" creationId="{441C4766-E4AC-C5E6-CAEF-55BBF8E122A5}"/>
          </ac:spMkLst>
        </pc:spChg>
      </pc:sldChg>
      <pc:sldChg chg="ord">
        <pc:chgData name="Simon Ross" userId="3a46b4b7-193c-4c11-8f6f-97d1066a9fc7" providerId="ADAL" clId="{7ECC8D94-74FB-48D8-8E29-7AE691291B5C}" dt="2023-03-13T11:17:53.416" v="314"/>
        <pc:sldMkLst>
          <pc:docMk/>
          <pc:sldMk cId="3915765871" sldId="1854"/>
        </pc:sldMkLst>
      </pc:sldChg>
      <pc:sldChg chg="addSp delSp modSp mod">
        <pc:chgData name="Simon Ross" userId="3a46b4b7-193c-4c11-8f6f-97d1066a9fc7" providerId="ADAL" clId="{7ECC8D94-74FB-48D8-8E29-7AE691291B5C}" dt="2023-03-13T11:13:37.386" v="304" actId="478"/>
        <pc:sldMkLst>
          <pc:docMk/>
          <pc:sldMk cId="2045537565" sldId="1856"/>
        </pc:sldMkLst>
        <pc:spChg chg="add del mod">
          <ac:chgData name="Simon Ross" userId="3a46b4b7-193c-4c11-8f6f-97d1066a9fc7" providerId="ADAL" clId="{7ECC8D94-74FB-48D8-8E29-7AE691291B5C}" dt="2023-03-13T11:13:37.386" v="304" actId="478"/>
          <ac:spMkLst>
            <pc:docMk/>
            <pc:sldMk cId="2045537565" sldId="1856"/>
            <ac:spMk id="5" creationId="{D7994B62-F73A-E1D9-4EFD-22A1B1B1B762}"/>
          </ac:spMkLst>
        </pc:spChg>
      </pc:sldChg>
      <pc:sldChg chg="addSp delSp modSp del mod">
        <pc:chgData name="Simon Ross" userId="3a46b4b7-193c-4c11-8f6f-97d1066a9fc7" providerId="ADAL" clId="{7ECC8D94-74FB-48D8-8E29-7AE691291B5C}" dt="2023-03-13T11:17:42.484" v="312" actId="2696"/>
        <pc:sldMkLst>
          <pc:docMk/>
          <pc:sldMk cId="2039266408" sldId="1858"/>
        </pc:sldMkLst>
        <pc:spChg chg="add del mod">
          <ac:chgData name="Simon Ross" userId="3a46b4b7-193c-4c11-8f6f-97d1066a9fc7" providerId="ADAL" clId="{7ECC8D94-74FB-48D8-8E29-7AE691291B5C}" dt="2023-03-13T11:16:38.827" v="310" actId="478"/>
          <ac:spMkLst>
            <pc:docMk/>
            <pc:sldMk cId="2039266408" sldId="1858"/>
            <ac:spMk id="2" creationId="{830E0E2E-923D-6170-09D7-D637C13C88EB}"/>
          </ac:spMkLst>
        </pc:spChg>
        <pc:picChg chg="del">
          <ac:chgData name="Simon Ross" userId="3a46b4b7-193c-4c11-8f6f-97d1066a9fc7" providerId="ADAL" clId="{7ECC8D94-74FB-48D8-8E29-7AE691291B5C}" dt="2023-03-13T10:31:20.479" v="90" actId="478"/>
          <ac:picMkLst>
            <pc:docMk/>
            <pc:sldMk cId="2039266408" sldId="1858"/>
            <ac:picMk id="4" creationId="{F947A2AE-F270-D76D-E09B-4B6608D8DB70}"/>
          </ac:picMkLst>
        </pc:picChg>
        <pc:picChg chg="add">
          <ac:chgData name="Simon Ross" userId="3a46b4b7-193c-4c11-8f6f-97d1066a9fc7" providerId="ADAL" clId="{7ECC8D94-74FB-48D8-8E29-7AE691291B5C}" dt="2023-03-13T11:16:40.547" v="311" actId="22"/>
          <ac:picMkLst>
            <pc:docMk/>
            <pc:sldMk cId="2039266408" sldId="1858"/>
            <ac:picMk id="5" creationId="{5AC14BA2-A607-5BBA-B150-A3D4EA7C69B9}"/>
          </ac:picMkLst>
        </pc:picChg>
      </pc:sldChg>
      <pc:sldChg chg="addSp delSp modSp mod">
        <pc:chgData name="Simon Ross" userId="3a46b4b7-193c-4c11-8f6f-97d1066a9fc7" providerId="ADAL" clId="{7ECC8D94-74FB-48D8-8E29-7AE691291B5C}" dt="2023-03-13T11:15:37.221" v="309" actId="208"/>
        <pc:sldMkLst>
          <pc:docMk/>
          <pc:sldMk cId="1232833359" sldId="1859"/>
        </pc:sldMkLst>
        <pc:spChg chg="add mod">
          <ac:chgData name="Simon Ross" userId="3a46b4b7-193c-4c11-8f6f-97d1066a9fc7" providerId="ADAL" clId="{7ECC8D94-74FB-48D8-8E29-7AE691291B5C}" dt="2023-03-13T11:13:54.946" v="308" actId="122"/>
          <ac:spMkLst>
            <pc:docMk/>
            <pc:sldMk cId="1232833359" sldId="1859"/>
            <ac:spMk id="2" creationId="{E5901F03-C975-DA21-D47C-C5AD2831A1C1}"/>
          </ac:spMkLst>
        </pc:spChg>
        <pc:picChg chg="del mod">
          <ac:chgData name="Simon Ross" userId="3a46b4b7-193c-4c11-8f6f-97d1066a9fc7" providerId="ADAL" clId="{7ECC8D94-74FB-48D8-8E29-7AE691291B5C}" dt="2023-03-13T10:43:48.139" v="167" actId="478"/>
          <ac:picMkLst>
            <pc:docMk/>
            <pc:sldMk cId="1232833359" sldId="1859"/>
            <ac:picMk id="4" creationId="{FB76115D-132F-72DC-607F-6755BF7B45D2}"/>
          </ac:picMkLst>
        </pc:picChg>
        <pc:picChg chg="add mod">
          <ac:chgData name="Simon Ross" userId="3a46b4b7-193c-4c11-8f6f-97d1066a9fc7" providerId="ADAL" clId="{7ECC8D94-74FB-48D8-8E29-7AE691291B5C}" dt="2023-03-13T10:43:34.475" v="163" actId="1076"/>
          <ac:picMkLst>
            <pc:docMk/>
            <pc:sldMk cId="1232833359" sldId="1859"/>
            <ac:picMk id="5" creationId="{CA771D89-F28B-E4EB-D41B-B38555F2EFAE}"/>
          </ac:picMkLst>
        </pc:picChg>
        <pc:picChg chg="del">
          <ac:chgData name="Simon Ross" userId="3a46b4b7-193c-4c11-8f6f-97d1066a9fc7" providerId="ADAL" clId="{7ECC8D94-74FB-48D8-8E29-7AE691291B5C}" dt="2023-03-13T10:30:37.948" v="54" actId="478"/>
          <ac:picMkLst>
            <pc:docMk/>
            <pc:sldMk cId="1232833359" sldId="1859"/>
            <ac:picMk id="6" creationId="{BE8F6F8B-BC8A-E0B9-F5B5-D412A12C87D0}"/>
          </ac:picMkLst>
        </pc:picChg>
        <pc:picChg chg="add mod">
          <ac:chgData name="Simon Ross" userId="3a46b4b7-193c-4c11-8f6f-97d1066a9fc7" providerId="ADAL" clId="{7ECC8D94-74FB-48D8-8E29-7AE691291B5C}" dt="2023-03-13T11:15:37.221" v="309" actId="208"/>
          <ac:picMkLst>
            <pc:docMk/>
            <pc:sldMk cId="1232833359" sldId="1859"/>
            <ac:picMk id="8" creationId="{F6DF3EE8-063C-049B-958D-85E6D5E83C5B}"/>
          </ac:picMkLst>
        </pc:picChg>
        <pc:cxnChg chg="add mod">
          <ac:chgData name="Simon Ross" userId="3a46b4b7-193c-4c11-8f6f-97d1066a9fc7" providerId="ADAL" clId="{7ECC8D94-74FB-48D8-8E29-7AE691291B5C}" dt="2023-03-13T10:50:11.638" v="262" actId="1076"/>
          <ac:cxnSpMkLst>
            <pc:docMk/>
            <pc:sldMk cId="1232833359" sldId="1859"/>
            <ac:cxnSpMk id="10" creationId="{B41C2588-BCCC-E290-4D01-352C5C29878B}"/>
          </ac:cxnSpMkLst>
        </pc:cxnChg>
        <pc:cxnChg chg="add mod">
          <ac:chgData name="Simon Ross" userId="3a46b4b7-193c-4c11-8f6f-97d1066a9fc7" providerId="ADAL" clId="{7ECC8D94-74FB-48D8-8E29-7AE691291B5C}" dt="2023-03-13T10:50:14.806" v="263" actId="1076"/>
          <ac:cxnSpMkLst>
            <pc:docMk/>
            <pc:sldMk cId="1232833359" sldId="1859"/>
            <ac:cxnSpMk id="12" creationId="{FA692343-20B6-0C37-4DFB-31119A6F4679}"/>
          </ac:cxnSpMkLst>
        </pc:cxnChg>
      </pc:sldChg>
      <pc:sldChg chg="addSp delSp modSp new mod">
        <pc:chgData name="Simon Ross" userId="3a46b4b7-193c-4c11-8f6f-97d1066a9fc7" providerId="ADAL" clId="{7ECC8D94-74FB-48D8-8E29-7AE691291B5C}" dt="2023-03-13T10:57:05.720" v="303" actId="22"/>
        <pc:sldMkLst>
          <pc:docMk/>
          <pc:sldMk cId="2744014327" sldId="1860"/>
        </pc:sldMkLst>
        <pc:spChg chg="del mod">
          <ac:chgData name="Simon Ross" userId="3a46b4b7-193c-4c11-8f6f-97d1066a9fc7" providerId="ADAL" clId="{7ECC8D94-74FB-48D8-8E29-7AE691291B5C}" dt="2023-03-13T10:57:00.898" v="301" actId="478"/>
          <ac:spMkLst>
            <pc:docMk/>
            <pc:sldMk cId="2744014327" sldId="1860"/>
            <ac:spMk id="3" creationId="{FE92EEFF-EEE8-D0FE-E41A-7714C90B2EAE}"/>
          </ac:spMkLst>
        </pc:spChg>
        <pc:spChg chg="add del mod">
          <ac:chgData name="Simon Ross" userId="3a46b4b7-193c-4c11-8f6f-97d1066a9fc7" providerId="ADAL" clId="{7ECC8D94-74FB-48D8-8E29-7AE691291B5C}" dt="2023-03-13T10:57:04.238" v="302" actId="478"/>
          <ac:spMkLst>
            <pc:docMk/>
            <pc:sldMk cId="2744014327" sldId="1860"/>
            <ac:spMk id="5" creationId="{D4FA864C-1464-6614-3842-CE9405E67C86}"/>
          </ac:spMkLst>
        </pc:spChg>
        <pc:picChg chg="add">
          <ac:chgData name="Simon Ross" userId="3a46b4b7-193c-4c11-8f6f-97d1066a9fc7" providerId="ADAL" clId="{7ECC8D94-74FB-48D8-8E29-7AE691291B5C}" dt="2023-03-13T10:57:05.720" v="303" actId="22"/>
          <ac:picMkLst>
            <pc:docMk/>
            <pc:sldMk cId="2744014327" sldId="1860"/>
            <ac:picMk id="7" creationId="{FFC30861-90B2-7138-1C6C-8D0FCCD6FF9A}"/>
          </ac:picMkLst>
        </pc:picChg>
      </pc:sldChg>
      <pc:sldChg chg="new del">
        <pc:chgData name="Simon Ross" userId="3a46b4b7-193c-4c11-8f6f-97d1066a9fc7" providerId="ADAL" clId="{7ECC8D94-74FB-48D8-8E29-7AE691291B5C}" dt="2023-03-13T10:33:55.754" v="125" actId="47"/>
        <pc:sldMkLst>
          <pc:docMk/>
          <pc:sldMk cId="1179380629" sldId="1861"/>
        </pc:sldMkLst>
      </pc:sldChg>
      <pc:sldChg chg="modSp new mod ord">
        <pc:chgData name="Simon Ross" userId="3a46b4b7-193c-4c11-8f6f-97d1066a9fc7" providerId="ADAL" clId="{7ECC8D94-74FB-48D8-8E29-7AE691291B5C}" dt="2023-03-13T11:51:44.857" v="316"/>
        <pc:sldMkLst>
          <pc:docMk/>
          <pc:sldMk cId="2218601689" sldId="1861"/>
        </pc:sldMkLst>
        <pc:spChg chg="mod">
          <ac:chgData name="Simon Ross" userId="3a46b4b7-193c-4c11-8f6f-97d1066a9fc7" providerId="ADAL" clId="{7ECC8D94-74FB-48D8-8E29-7AE691291B5C}" dt="2023-03-13T10:34:04.231" v="138" actId="20577"/>
          <ac:spMkLst>
            <pc:docMk/>
            <pc:sldMk cId="2218601689" sldId="1861"/>
            <ac:spMk id="2" creationId="{DE590346-763F-4214-74AB-F8D1202BFBE7}"/>
          </ac:spMkLst>
        </pc:spChg>
      </pc:sldChg>
    </pc:docChg>
  </pc:docChgLst>
  <pc:docChgLst>
    <pc:chgData name="Peter Burgess-Allen" userId="c5656ddd-bad8-4789-a2ad-6690e74f5a1c" providerId="ADAL" clId="{1E65391B-ABB3-4186-B33F-E44B1335E357}"/>
    <pc:docChg chg="custSel addSld delSld modSld sldOrd">
      <pc:chgData name="Peter Burgess-Allen" userId="c5656ddd-bad8-4789-a2ad-6690e74f5a1c" providerId="ADAL" clId="{1E65391B-ABB3-4186-B33F-E44B1335E357}" dt="2023-09-28T11:07:38.892" v="746"/>
      <pc:docMkLst>
        <pc:docMk/>
      </pc:docMkLst>
      <pc:sldChg chg="add ord">
        <pc:chgData name="Peter Burgess-Allen" userId="c5656ddd-bad8-4789-a2ad-6690e74f5a1c" providerId="ADAL" clId="{1E65391B-ABB3-4186-B33F-E44B1335E357}" dt="2023-09-28T10:55:56.723" v="627"/>
        <pc:sldMkLst>
          <pc:docMk/>
          <pc:sldMk cId="0" sldId="267"/>
        </pc:sldMkLst>
      </pc:sldChg>
      <pc:sldChg chg="add">
        <pc:chgData name="Peter Burgess-Allen" userId="c5656ddd-bad8-4789-a2ad-6690e74f5a1c" providerId="ADAL" clId="{1E65391B-ABB3-4186-B33F-E44B1335E357}" dt="2023-09-28T10:59:53.822" v="704"/>
        <pc:sldMkLst>
          <pc:docMk/>
          <pc:sldMk cId="3919609556" sldId="270"/>
        </pc:sldMkLst>
      </pc:sldChg>
      <pc:sldChg chg="modSp mod ord">
        <pc:chgData name="Peter Burgess-Allen" userId="c5656ddd-bad8-4789-a2ad-6690e74f5a1c" providerId="ADAL" clId="{1E65391B-ABB3-4186-B33F-E44B1335E357}" dt="2023-09-28T11:07:27.459" v="744"/>
        <pc:sldMkLst>
          <pc:docMk/>
          <pc:sldMk cId="2231164639" sldId="272"/>
        </pc:sldMkLst>
        <pc:spChg chg="mod">
          <ac:chgData name="Peter Burgess-Allen" userId="c5656ddd-bad8-4789-a2ad-6690e74f5a1c" providerId="ADAL" clId="{1E65391B-ABB3-4186-B33F-E44B1335E357}" dt="2023-09-28T08:30:46.832" v="435" actId="27636"/>
          <ac:spMkLst>
            <pc:docMk/>
            <pc:sldMk cId="2231164639" sldId="272"/>
            <ac:spMk id="3" creationId="{1C871504-FE22-4120-9BC1-F49C587D0D5B}"/>
          </ac:spMkLst>
        </pc:spChg>
      </pc:sldChg>
      <pc:sldChg chg="ord">
        <pc:chgData name="Peter Burgess-Allen" userId="c5656ddd-bad8-4789-a2ad-6690e74f5a1c" providerId="ADAL" clId="{1E65391B-ABB3-4186-B33F-E44B1335E357}" dt="2023-09-28T11:00:54.221" v="725"/>
        <pc:sldMkLst>
          <pc:docMk/>
          <pc:sldMk cId="53688641" sldId="280"/>
        </pc:sldMkLst>
      </pc:sldChg>
      <pc:sldChg chg="add">
        <pc:chgData name="Peter Burgess-Allen" userId="c5656ddd-bad8-4789-a2ad-6690e74f5a1c" providerId="ADAL" clId="{1E65391B-ABB3-4186-B33F-E44B1335E357}" dt="2023-09-28T10:57:47.133" v="693"/>
        <pc:sldMkLst>
          <pc:docMk/>
          <pc:sldMk cId="378579119" sldId="287"/>
        </pc:sldMkLst>
      </pc:sldChg>
      <pc:sldChg chg="modSp mod ord">
        <pc:chgData name="Peter Burgess-Allen" userId="c5656ddd-bad8-4789-a2ad-6690e74f5a1c" providerId="ADAL" clId="{1E65391B-ABB3-4186-B33F-E44B1335E357}" dt="2023-09-28T11:06:11.985" v="738"/>
        <pc:sldMkLst>
          <pc:docMk/>
          <pc:sldMk cId="2805347343" sldId="289"/>
        </pc:sldMkLst>
        <pc:spChg chg="mod">
          <ac:chgData name="Peter Burgess-Allen" userId="c5656ddd-bad8-4789-a2ad-6690e74f5a1c" providerId="ADAL" clId="{1E65391B-ABB3-4186-B33F-E44B1335E357}" dt="2023-09-28T10:53:41.077" v="624" actId="113"/>
          <ac:spMkLst>
            <pc:docMk/>
            <pc:sldMk cId="2805347343" sldId="289"/>
            <ac:spMk id="3" creationId="{CA58E3AE-BD98-4377-8C78-944B90A20390}"/>
          </ac:spMkLst>
        </pc:spChg>
      </pc:sldChg>
      <pc:sldChg chg="modSp add mod">
        <pc:chgData name="Peter Burgess-Allen" userId="c5656ddd-bad8-4789-a2ad-6690e74f5a1c" providerId="ADAL" clId="{1E65391B-ABB3-4186-B33F-E44B1335E357}" dt="2023-09-28T10:59:03.499" v="701" actId="27636"/>
        <pc:sldMkLst>
          <pc:docMk/>
          <pc:sldMk cId="2252391140" sldId="291"/>
        </pc:sldMkLst>
        <pc:spChg chg="mod">
          <ac:chgData name="Peter Burgess-Allen" userId="c5656ddd-bad8-4789-a2ad-6690e74f5a1c" providerId="ADAL" clId="{1E65391B-ABB3-4186-B33F-E44B1335E357}" dt="2023-09-28T10:59:03.499" v="701" actId="27636"/>
          <ac:spMkLst>
            <pc:docMk/>
            <pc:sldMk cId="2252391140" sldId="291"/>
            <ac:spMk id="11" creationId="{F4C81278-F746-4626-9594-EA7FA9564CEA}"/>
          </ac:spMkLst>
        </pc:spChg>
      </pc:sldChg>
      <pc:sldChg chg="modSp add mod">
        <pc:chgData name="Peter Burgess-Allen" userId="c5656ddd-bad8-4789-a2ad-6690e74f5a1c" providerId="ADAL" clId="{1E65391B-ABB3-4186-B33F-E44B1335E357}" dt="2023-09-28T10:59:42.770" v="703" actId="27636"/>
        <pc:sldMkLst>
          <pc:docMk/>
          <pc:sldMk cId="3161885262" sldId="294"/>
        </pc:sldMkLst>
        <pc:spChg chg="mod">
          <ac:chgData name="Peter Burgess-Allen" userId="c5656ddd-bad8-4789-a2ad-6690e74f5a1c" providerId="ADAL" clId="{1E65391B-ABB3-4186-B33F-E44B1335E357}" dt="2023-09-28T10:59:42.770" v="703" actId="27636"/>
          <ac:spMkLst>
            <pc:docMk/>
            <pc:sldMk cId="3161885262" sldId="294"/>
            <ac:spMk id="2" creationId="{B836B0D1-78F9-54F8-C599-6787B218E19B}"/>
          </ac:spMkLst>
        </pc:spChg>
      </pc:sldChg>
      <pc:sldChg chg="modSp add mod ord">
        <pc:chgData name="Peter Burgess-Allen" userId="c5656ddd-bad8-4789-a2ad-6690e74f5a1c" providerId="ADAL" clId="{1E65391B-ABB3-4186-B33F-E44B1335E357}" dt="2023-09-28T11:03:51.716" v="734" actId="27636"/>
        <pc:sldMkLst>
          <pc:docMk/>
          <pc:sldMk cId="2354658341" sldId="311"/>
        </pc:sldMkLst>
        <pc:spChg chg="mod">
          <ac:chgData name="Peter Burgess-Allen" userId="c5656ddd-bad8-4789-a2ad-6690e74f5a1c" providerId="ADAL" clId="{1E65391B-ABB3-4186-B33F-E44B1335E357}" dt="2023-09-28T11:03:51.716" v="734" actId="27636"/>
          <ac:spMkLst>
            <pc:docMk/>
            <pc:sldMk cId="2354658341" sldId="311"/>
            <ac:spMk id="3" creationId="{760BCBAB-9399-9CFE-0E79-9D314E22845F}"/>
          </ac:spMkLst>
        </pc:spChg>
      </pc:sldChg>
      <pc:sldChg chg="modSp add mod ord">
        <pc:chgData name="Peter Burgess-Allen" userId="c5656ddd-bad8-4789-a2ad-6690e74f5a1c" providerId="ADAL" clId="{1E65391B-ABB3-4186-B33F-E44B1335E357}" dt="2023-09-28T11:03:37.439" v="728"/>
        <pc:sldMkLst>
          <pc:docMk/>
          <pc:sldMk cId="4294297895" sldId="312"/>
        </pc:sldMkLst>
        <pc:spChg chg="mod">
          <ac:chgData name="Peter Burgess-Allen" userId="c5656ddd-bad8-4789-a2ad-6690e74f5a1c" providerId="ADAL" clId="{1E65391B-ABB3-4186-B33F-E44B1335E357}" dt="2023-09-28T10:58:04.391" v="697" actId="27636"/>
          <ac:spMkLst>
            <pc:docMk/>
            <pc:sldMk cId="4294297895" sldId="312"/>
            <ac:spMk id="3" creationId="{760BCBAB-9399-9CFE-0E79-9D314E22845F}"/>
          </ac:spMkLst>
        </pc:spChg>
      </pc:sldChg>
      <pc:sldChg chg="del">
        <pc:chgData name="Peter Burgess-Allen" userId="c5656ddd-bad8-4789-a2ad-6690e74f5a1c" providerId="ADAL" clId="{1E65391B-ABB3-4186-B33F-E44B1335E357}" dt="2023-09-28T09:57:36.051" v="610" actId="47"/>
        <pc:sldMkLst>
          <pc:docMk/>
          <pc:sldMk cId="413644889" sldId="1853"/>
        </pc:sldMkLst>
      </pc:sldChg>
      <pc:sldChg chg="ord">
        <pc:chgData name="Peter Burgess-Allen" userId="c5656ddd-bad8-4789-a2ad-6690e74f5a1c" providerId="ADAL" clId="{1E65391B-ABB3-4186-B33F-E44B1335E357}" dt="2023-09-28T11:07:38.892" v="746"/>
        <pc:sldMkLst>
          <pc:docMk/>
          <pc:sldMk cId="2218601689" sldId="1861"/>
        </pc:sldMkLst>
      </pc:sldChg>
      <pc:sldChg chg="modSp mod">
        <pc:chgData name="Peter Burgess-Allen" userId="c5656ddd-bad8-4789-a2ad-6690e74f5a1c" providerId="ADAL" clId="{1E65391B-ABB3-4186-B33F-E44B1335E357}" dt="2023-09-28T11:00:32.611" v="721" actId="20577"/>
        <pc:sldMkLst>
          <pc:docMk/>
          <pc:sldMk cId="1992152492" sldId="1864"/>
        </pc:sldMkLst>
        <pc:spChg chg="mod">
          <ac:chgData name="Peter Burgess-Allen" userId="c5656ddd-bad8-4789-a2ad-6690e74f5a1c" providerId="ADAL" clId="{1E65391B-ABB3-4186-B33F-E44B1335E357}" dt="2023-09-28T11:00:32.611" v="721" actId="20577"/>
          <ac:spMkLst>
            <pc:docMk/>
            <pc:sldMk cId="1992152492" sldId="1864"/>
            <ac:spMk id="24" creationId="{3A173F16-3AA1-49C3-998C-CE0BC8BD053F}"/>
          </ac:spMkLst>
        </pc:spChg>
      </pc:sldChg>
      <pc:sldChg chg="ord">
        <pc:chgData name="Peter Burgess-Allen" userId="c5656ddd-bad8-4789-a2ad-6690e74f5a1c" providerId="ADAL" clId="{1E65391B-ABB3-4186-B33F-E44B1335E357}" dt="2023-09-28T11:07:38.892" v="746"/>
        <pc:sldMkLst>
          <pc:docMk/>
          <pc:sldMk cId="1041519828" sldId="1866"/>
        </pc:sldMkLst>
      </pc:sldChg>
      <pc:sldChg chg="modSp new mod ord">
        <pc:chgData name="Peter Burgess-Allen" userId="c5656ddd-bad8-4789-a2ad-6690e74f5a1c" providerId="ADAL" clId="{1E65391B-ABB3-4186-B33F-E44B1335E357}" dt="2023-09-28T11:06:23.028" v="740"/>
        <pc:sldMkLst>
          <pc:docMk/>
          <pc:sldMk cId="2143432158" sldId="1867"/>
        </pc:sldMkLst>
        <pc:spChg chg="mod">
          <ac:chgData name="Peter Burgess-Allen" userId="c5656ddd-bad8-4789-a2ad-6690e74f5a1c" providerId="ADAL" clId="{1E65391B-ABB3-4186-B33F-E44B1335E357}" dt="2023-09-28T08:40:14.722" v="532" actId="20577"/>
          <ac:spMkLst>
            <pc:docMk/>
            <pc:sldMk cId="2143432158" sldId="1867"/>
            <ac:spMk id="2" creationId="{B0AC2492-732B-7FA1-1A3C-0F87648F08B5}"/>
          </ac:spMkLst>
        </pc:spChg>
        <pc:spChg chg="mod">
          <ac:chgData name="Peter Burgess-Allen" userId="c5656ddd-bad8-4789-a2ad-6690e74f5a1c" providerId="ADAL" clId="{1E65391B-ABB3-4186-B33F-E44B1335E357}" dt="2023-09-28T08:44:47.169" v="602" actId="20577"/>
          <ac:spMkLst>
            <pc:docMk/>
            <pc:sldMk cId="2143432158" sldId="1867"/>
            <ac:spMk id="3" creationId="{00C011AE-7486-8C58-3A4E-AE7DAD4B69AC}"/>
          </ac:spMkLst>
        </pc:spChg>
      </pc:sldChg>
      <pc:sldChg chg="modSp add mod ord">
        <pc:chgData name="Peter Burgess-Allen" userId="c5656ddd-bad8-4789-a2ad-6690e74f5a1c" providerId="ADAL" clId="{1E65391B-ABB3-4186-B33F-E44B1335E357}" dt="2023-09-28T11:06:42.812" v="742"/>
        <pc:sldMkLst>
          <pc:docMk/>
          <pc:sldMk cId="49287683" sldId="1868"/>
        </pc:sldMkLst>
        <pc:spChg chg="mod">
          <ac:chgData name="Peter Burgess-Allen" userId="c5656ddd-bad8-4789-a2ad-6690e74f5a1c" providerId="ADAL" clId="{1E65391B-ABB3-4186-B33F-E44B1335E357}" dt="2023-09-28T08:56:51.056" v="609" actId="114"/>
          <ac:spMkLst>
            <pc:docMk/>
            <pc:sldMk cId="49287683" sldId="1868"/>
            <ac:spMk id="3" creationId="{00C011AE-7486-8C58-3A4E-AE7DAD4B69AC}"/>
          </ac:spMkLst>
        </pc:spChg>
      </pc:sldChg>
      <pc:sldChg chg="modSp new mod">
        <pc:chgData name="Peter Burgess-Allen" userId="c5656ddd-bad8-4789-a2ad-6690e74f5a1c" providerId="ADAL" clId="{1E65391B-ABB3-4186-B33F-E44B1335E357}" dt="2023-09-28T10:56:38.169" v="689" actId="20577"/>
        <pc:sldMkLst>
          <pc:docMk/>
          <pc:sldMk cId="3885211411" sldId="1869"/>
        </pc:sldMkLst>
        <pc:spChg chg="mod">
          <ac:chgData name="Peter Burgess-Allen" userId="c5656ddd-bad8-4789-a2ad-6690e74f5a1c" providerId="ADAL" clId="{1E65391B-ABB3-4186-B33F-E44B1335E357}" dt="2023-09-28T10:56:38.169" v="689" actId="20577"/>
          <ac:spMkLst>
            <pc:docMk/>
            <pc:sldMk cId="3885211411" sldId="1869"/>
            <ac:spMk id="3" creationId="{225FA036-775C-486E-2067-57A5B9FD2853}"/>
          </ac:spMkLst>
        </pc:spChg>
      </pc:sldChg>
      <pc:sldChg chg="add">
        <pc:chgData name="Peter Burgess-Allen" userId="c5656ddd-bad8-4789-a2ad-6690e74f5a1c" providerId="ADAL" clId="{1E65391B-ABB3-4186-B33F-E44B1335E357}" dt="2023-09-28T10:57:19.871" v="690"/>
        <pc:sldMkLst>
          <pc:docMk/>
          <pc:sldMk cId="3262788438" sldId="1870"/>
        </pc:sldMkLst>
      </pc:sldChg>
      <pc:sldChg chg="modSp add mod">
        <pc:chgData name="Peter Burgess-Allen" userId="c5656ddd-bad8-4789-a2ad-6690e74f5a1c" providerId="ADAL" clId="{1E65391B-ABB3-4186-B33F-E44B1335E357}" dt="2023-09-28T11:03:26.133" v="726" actId="20577"/>
        <pc:sldMkLst>
          <pc:docMk/>
          <pc:sldMk cId="2169920200" sldId="1871"/>
        </pc:sldMkLst>
        <pc:spChg chg="mod">
          <ac:chgData name="Peter Burgess-Allen" userId="c5656ddd-bad8-4789-a2ad-6690e74f5a1c" providerId="ADAL" clId="{1E65391B-ABB3-4186-B33F-E44B1335E357}" dt="2023-09-28T11:03:26.133" v="726" actId="20577"/>
          <ac:spMkLst>
            <pc:docMk/>
            <pc:sldMk cId="2169920200" sldId="1871"/>
            <ac:spMk id="2" creationId="{E80BB9B9-A043-828A-A427-95CAE32D3657}"/>
          </ac:spMkLst>
        </pc:spChg>
        <pc:spChg chg="mod">
          <ac:chgData name="Peter Burgess-Allen" userId="c5656ddd-bad8-4789-a2ad-6690e74f5a1c" providerId="ADAL" clId="{1E65391B-ABB3-4186-B33F-E44B1335E357}" dt="2023-09-28T10:57:30.953" v="692" actId="27636"/>
          <ac:spMkLst>
            <pc:docMk/>
            <pc:sldMk cId="2169920200" sldId="1871"/>
            <ac:spMk id="3" creationId="{BAC1F9A1-65E9-4D1D-7159-F0BF1B2290CB}"/>
          </ac:spMkLst>
        </pc:spChg>
      </pc:sldChg>
      <pc:sldChg chg="modSp add mod ord">
        <pc:chgData name="Peter Burgess-Allen" userId="c5656ddd-bad8-4789-a2ad-6690e74f5a1c" providerId="ADAL" clId="{1E65391B-ABB3-4186-B33F-E44B1335E357}" dt="2023-09-28T11:04:43.994" v="736"/>
        <pc:sldMkLst>
          <pc:docMk/>
          <pc:sldMk cId="3863493279" sldId="1872"/>
        </pc:sldMkLst>
        <pc:spChg chg="mod">
          <ac:chgData name="Peter Burgess-Allen" userId="c5656ddd-bad8-4789-a2ad-6690e74f5a1c" providerId="ADAL" clId="{1E65391B-ABB3-4186-B33F-E44B1335E357}" dt="2023-09-28T10:58:35.203" v="699" actId="27636"/>
          <ac:spMkLst>
            <pc:docMk/>
            <pc:sldMk cId="3863493279" sldId="1872"/>
            <ac:spMk id="3" creationId="{76853F6F-34C3-4697-86C9-7CB24BBFEE64}"/>
          </ac:spMkLst>
        </pc:spChg>
      </pc:sldChg>
    </pc:docChg>
  </pc:docChgLst>
  <pc:docChgLst>
    <pc:chgData name="Ariane Massey" userId="d04e1af2-078c-4b04-a813-828a363f7b54" providerId="ADAL" clId="{D146691C-033B-44CE-8931-F0618F76F85C}"/>
    <pc:docChg chg="modSld">
      <pc:chgData name="Ariane Massey" userId="d04e1af2-078c-4b04-a813-828a363f7b54" providerId="ADAL" clId="{D146691C-033B-44CE-8931-F0618F76F85C}" dt="2024-01-24T12:19:27.328" v="1" actId="1076"/>
      <pc:docMkLst>
        <pc:docMk/>
      </pc:docMkLst>
      <pc:sldChg chg="modSp mod">
        <pc:chgData name="Ariane Massey" userId="d04e1af2-078c-4b04-a813-828a363f7b54" providerId="ADAL" clId="{D146691C-033B-44CE-8931-F0618F76F85C}" dt="2024-01-24T12:19:27.328" v="1" actId="1076"/>
        <pc:sldMkLst>
          <pc:docMk/>
          <pc:sldMk cId="3516540109" sldId="265"/>
        </pc:sldMkLst>
        <pc:picChg chg="mod">
          <ac:chgData name="Ariane Massey" userId="d04e1af2-078c-4b04-a813-828a363f7b54" providerId="ADAL" clId="{D146691C-033B-44CE-8931-F0618F76F85C}" dt="2024-01-24T12:19:27.328" v="1" actId="1076"/>
          <ac:picMkLst>
            <pc:docMk/>
            <pc:sldMk cId="3516540109" sldId="265"/>
            <ac:picMk id="5" creationId="{3D459AC1-9D0B-4927-9BD9-D358E62ED2C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B3267-5DE4-4DB9-9BD2-9E4AC9CF48C4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AC93A-3301-46B0-A199-7587B0F159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63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i="0" u="none" strike="noStrike">
                <a:solidFill>
                  <a:srgbClr val="000000"/>
                </a:solidFill>
                <a:effectLst/>
                <a:latin typeface="YAD7QhG2T6o 0"/>
              </a:rPr>
              <a:t>Who we are - 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YAD7QhG2T6o 0"/>
              </a:rPr>
              <a:t>We are an independent charity supporting communities in the Midlands. We deliver practical solutions to reduce fuel poverty and cold homes, promote energy reduction and encourage the uptake of renewable energy. </a:t>
            </a:r>
            <a:r>
              <a:rPr lang="en-GB" b="1" i="0" u="none" strike="noStrike">
                <a:solidFill>
                  <a:srgbClr val="000000"/>
                </a:solidFill>
                <a:effectLst/>
                <a:latin typeface="YAD7QhG2T6o 0"/>
              </a:rPr>
              <a:t>Our overriding objective is to support householders to stay warm and well at home.</a:t>
            </a:r>
            <a:endParaRPr lang="en-GB">
              <a:solidFill>
                <a:srgbClr val="000000"/>
              </a:solidFill>
              <a:effectLst/>
              <a:latin typeface="YAD7QhG2T6o 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8373B-F5C0-4EE8-AAA8-2C682E9B8A5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679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8373B-F5C0-4EE8-AAA8-2C682E9B8A5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071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a285dccd3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a285dccd3f_0_30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8373B-F5C0-4EE8-AAA8-2C682E9B8A5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947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*Economy 7 rates vary significantly by area.  Those used are from Octopus for the West Midlands area, which includes most of Shropshire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8373B-F5C0-4EE8-AAA8-2C682E9B8A5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286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8373B-F5C0-4EE8-AAA8-2C682E9B8A5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998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6F838-4D9E-C309-42F5-6D83AB3CD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9C1A2-DEA6-6C46-62FF-32C4A59D1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D4372-C090-5F68-199C-51682D922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0288-E839-4C29-ACDA-62197F790560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2B6BA-AB77-2F3F-B93E-037E3140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5E164-7BD3-3CC5-7CEF-F6CE0DF8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5368-422A-43DC-8A13-EBE68E6827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87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78284-14E3-B3B8-F241-0C8E26520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4ADF85-5EA6-FA42-BFF2-DC6D986EF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94AFD-4706-C92E-F05B-7D29B90A2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0288-E839-4C29-ACDA-62197F790560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20174-9436-5ABD-99AB-AAB13E7CB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084C3-C697-BE2D-2F99-25C4EB0E3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5368-422A-43DC-8A13-EBE68E6827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22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3E9999-C13F-CFE0-42B2-F2A08C1289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8DBED5-F70A-F8E9-DC98-6538D5F77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CEE91-E8BB-E0EF-70A5-15DB163F4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0288-E839-4C29-ACDA-62197F790560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7B5FC-40ED-9B65-297D-90849428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8C654-28A9-C150-7D55-54C44B6AA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5368-422A-43DC-8A13-EBE68E6827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623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D8B6-8678-443F-BA9C-5063C4E0797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FF85-FB28-4EBA-B88A-39D1E30F6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43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D8B6-8678-443F-BA9C-5063C4E0797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FF85-FB28-4EBA-B88A-39D1E30F6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221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D8B6-8678-443F-BA9C-5063C4E0797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FF85-FB28-4EBA-B88A-39D1E30F6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669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D8B6-8678-443F-BA9C-5063C4E0797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FF85-FB28-4EBA-B88A-39D1E30F6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328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D8B6-8678-443F-BA9C-5063C4E0797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FF85-FB28-4EBA-B88A-39D1E30F6AE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0049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D8B6-8678-443F-BA9C-5063C4E0797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FF85-FB28-4EBA-B88A-39D1E30F6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165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D8B6-8678-443F-BA9C-5063C4E0797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FF85-FB28-4EBA-B88A-39D1E30F6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333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D8B6-8678-443F-BA9C-5063C4E0797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FF85-FB28-4EBA-B88A-39D1E30F6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34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EFAE1-6C3E-D41B-20E3-6D28411B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28D10-3A90-150E-1397-87BFDD078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D8094-AE7A-2470-AA2F-F9A83CD05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0288-E839-4C29-ACDA-62197F790560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0BE1B-AEAC-23E6-5863-D3460617B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D6089-1519-7023-60A7-435DDAA2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5368-422A-43DC-8A13-EBE68E6827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655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8157D8B6-8678-443F-BA9C-5063C4E0797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FF85-FB28-4EBA-B88A-39D1E30F6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975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D8B6-8678-443F-BA9C-5063C4E0797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FF85-FB28-4EBA-B88A-39D1E30F6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743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D8B6-8678-443F-BA9C-5063C4E0797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FF85-FB28-4EBA-B88A-39D1E30F6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7569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- white background ">
  <p:cSld name="Text - white background 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>
            <a:spLocks noGrp="1"/>
          </p:cNvSpPr>
          <p:nvPr>
            <p:ph type="title"/>
          </p:nvPr>
        </p:nvSpPr>
        <p:spPr>
          <a:xfrm>
            <a:off x="804333" y="593367"/>
            <a:ext cx="10541200" cy="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body" idx="1"/>
          </p:nvPr>
        </p:nvSpPr>
        <p:spPr>
          <a:xfrm>
            <a:off x="804333" y="1662433"/>
            <a:ext cx="10541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13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13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13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13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1333"/>
              </a:spcBef>
              <a:spcAft>
                <a:spcPts val="1333"/>
              </a:spcAft>
              <a:buClr>
                <a:srgbClr val="57486B"/>
              </a:buClr>
              <a:buSzPts val="1400"/>
              <a:buChar char="■"/>
              <a:defRPr>
                <a:solidFill>
                  <a:srgbClr val="57486B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636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F3DCD-57B7-3E0D-8F9F-A97AC4E72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C9E8D-0792-691B-A17A-49346A5D7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5A5D6-16A8-A30B-91BF-6A8B410B8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0288-E839-4C29-ACDA-62197F790560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01FB4-88C9-8DA0-0128-B2FA00727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47D9E-CB12-AC1E-95AA-11C1A4B8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5368-422A-43DC-8A13-EBE68E6827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032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48367-5946-3590-A155-27D27EF87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9B3AD-0D14-A088-0830-8DB2FD06F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06340-E907-0AEA-E84B-6BB193985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3DE9E4-0AD3-0A7F-6564-24870C7CE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0288-E839-4C29-ACDA-62197F790560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B3B29C-1490-994D-22CE-D6784B97B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E6030-F889-417C-0ECC-B873F7FF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5368-422A-43DC-8A13-EBE68E6827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109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4BE4C-B22B-4580-28AC-43BC076B8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9FA5E-A917-F7B7-B5D4-003D5BD62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C024D-32F4-13C3-EF85-ED795CB23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33504-EEAC-BB70-8F03-A024CE3AA6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3C89A3-52C1-AAA9-D277-4BC13788D4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B119A0-1E64-E25F-AB2E-FC2159A35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0288-E839-4C29-ACDA-62197F790560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DB44EF-3C30-3CDD-BAC3-0DA14FA15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9E38ED-84B8-5EC3-73F3-033E51B2A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5368-422A-43DC-8A13-EBE68E6827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666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161D-738A-DC6A-11CE-308C011FC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C348B7-620E-9F0E-7702-935B590C8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0288-E839-4C29-ACDA-62197F790560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357D01-3BBD-55A4-1B12-AFDCEBF66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E79801-EF52-6A2E-00F7-64DD467C5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5368-422A-43DC-8A13-EBE68E6827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66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83C4EC-F482-D16C-526D-1ED705684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0288-E839-4C29-ACDA-62197F790560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E358C4-FCCF-652B-A326-5BCC35068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2B164-9E3F-A62B-4DC7-1F3514A80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5368-422A-43DC-8A13-EBE68E6827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706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7CF5D-A098-A663-791A-522A8B6C9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4E492-5BA2-7147-5762-5CE4E1663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883366-2525-9993-11EE-6CC302160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A23C0B-5ADE-67B2-153D-C4B0E4BB7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0288-E839-4C29-ACDA-62197F790560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C05FA8-2DF9-FBCE-4BFC-60396E4E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833438-4666-5501-DD40-50CC53C7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5368-422A-43DC-8A13-EBE68E6827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24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8EB08-12B6-E36A-A7B1-EC126F49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3E26D5-6953-6B89-4DED-1C4A1344D8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EB5AAE-4B67-217D-9066-B6076F0C1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BE791-1A1A-3ECE-DD6F-A20C2C8BE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0288-E839-4C29-ACDA-62197F790560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B76AC6-45A4-6827-AF5C-ADF740F3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D14FB4-5E18-BC99-6507-E90AEE3BD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5368-422A-43DC-8A13-EBE68E6827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796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A06052-F989-3057-F4A6-A866CEB3F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171C2-9A5B-D3DB-FFBE-13A318BE4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6078-0BE5-3D0B-CD89-EAA0E86B11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B0288-E839-4C29-ACDA-62197F790560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9F59C-3B11-B4DC-25E4-914ECB01E7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E52BB-6D03-C9FA-E569-74BAA4BA7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C5368-422A-43DC-8A13-EBE68E6827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97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797C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8157D8B6-8678-443F-BA9C-5063C4E0797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A351FF85-FB28-4EBA-B88A-39D1E30F6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02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connectedforwarmth.org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nfo@connectedforwarmth.org.uk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uk/apply-great-british-insulation-scheme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meenergyadviceteamhub.uk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adentgas.com/help-advice/supporting-our-customers/priority-services-register" TargetMode="External"/><Relationship Id="rId2" Type="http://schemas.openxmlformats.org/officeDocument/2006/relationships/hyperlink" Target="https://www.nationalgrid.co.uk/customers-and-community/priority-services/benefits-of-being-on-our-registe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hyperlink" Target="mailto:claire@mea.org.uk" TargetMode="External"/><Relationship Id="rId2" Type="http://schemas.openxmlformats.org/officeDocument/2006/relationships/hyperlink" Target="mailto:wdd@mea.org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peter@mea.org.uk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ice.org.uk/about/nice-communities/social-care/quick-guides/helping-to-prevent-winter-deaths-and-illnesses-associated-with-cold-home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eysavingexpert.com/utilities/lower-energy-direct-debit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277319B8-F6D0-4EF8-BDBD-1BD70099B567}"/>
              </a:ext>
            </a:extLst>
          </p:cNvPr>
          <p:cNvSpPr txBox="1"/>
          <p:nvPr/>
        </p:nvSpPr>
        <p:spPr>
          <a:xfrm rot="4560575">
            <a:off x="6020252" y="686252"/>
            <a:ext cx="5580000" cy="55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Circle">
              <a:avLst/>
            </a:prstTxWarp>
            <a:spAutoFit/>
            <a:scene3d>
              <a:camera prst="obliqueBottomLeft"/>
              <a:lightRig rig="threePt" dir="t"/>
            </a:scene3d>
          </a:bodyPr>
          <a:lstStyle/>
          <a:p>
            <a:r>
              <a:rPr lang="en-GB" sz="2400">
                <a:solidFill>
                  <a:srgbClr val="215659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Together for Energy Efficient Homes</a:t>
            </a: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3A173F16-3AA1-49C3-998C-CE0BC8BD0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985" y="2867593"/>
            <a:ext cx="6385063" cy="2242523"/>
          </a:xfrm>
          <a:ln>
            <a:solidFill>
              <a:srgbClr val="404040">
                <a:alpha val="0"/>
              </a:srgbClr>
            </a:solidFill>
          </a:ln>
        </p:spPr>
        <p:txBody>
          <a:bodyPr>
            <a:normAutofit fontScale="90000"/>
          </a:bodyPr>
          <a:lstStyle/>
          <a:p>
            <a:r>
              <a:rPr lang="en-GB" sz="5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Warmer Derby &amp; Derbyshire 3</a:t>
            </a:r>
            <a:br>
              <a:rPr lang="en-GB" sz="5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GB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GB" sz="4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Pete Burgess-Allen</a:t>
            </a:r>
            <a:br>
              <a:rPr lang="en-GB" sz="4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GB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GB" sz="27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25 January 2024</a:t>
            </a:r>
          </a:p>
        </p:txBody>
      </p:sp>
      <p:pic>
        <p:nvPicPr>
          <p:cNvPr id="11" name="Content Placeholder 3" descr="Z:\02 DELIVERY\Healthwatch -Shropshire\REPORT\shutterstock_image - old lady by fire.jpg">
            <a:extLst>
              <a:ext uri="{FF2B5EF4-FFF2-40B4-BE49-F238E27FC236}">
                <a16:creationId xmlns:a16="http://schemas.microsoft.com/office/drawing/2014/main" id="{048A3C8D-2387-49D0-BC16-FE870E202E7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1061035"/>
            <a:ext cx="4336320" cy="3329990"/>
          </a:xfrm>
          <a:prstGeom prst="ellipse">
            <a:avLst/>
          </a:prstGeom>
          <a:ln w="63500" cap="rnd">
            <a:solidFill>
              <a:schemeClr val="bg2">
                <a:lumMod val="2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5084078-7403-B968-7B8C-ED5E80A59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03" y="5742158"/>
            <a:ext cx="2578730" cy="955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BF6C86-8536-8AF0-B40A-92B5B0E7B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133" y="5467915"/>
            <a:ext cx="8811855" cy="12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52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2CD0359-8F0A-4669-85C8-E525BB3F7C25}"/>
              </a:ext>
            </a:extLst>
          </p:cNvPr>
          <p:cNvSpPr/>
          <p:nvPr/>
        </p:nvSpPr>
        <p:spPr>
          <a:xfrm>
            <a:off x="5744815" y="1651819"/>
            <a:ext cx="5425109" cy="3977466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CFE89-A051-4D54-AB55-BFD255E1C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0355" y="1836646"/>
            <a:ext cx="5218689" cy="3721316"/>
          </a:xfrm>
        </p:spPr>
        <p:txBody>
          <a:bodyPr>
            <a:normAutofit fontScale="92500" lnSpcReduction="10000"/>
          </a:bodyPr>
          <a:lstStyle/>
          <a:p>
            <a:pPr marL="0" indent="0" algn="ctr" rtl="0" fontAlgn="base">
              <a:buNone/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are the average unit rates?</a:t>
            </a:r>
          </a:p>
          <a:p>
            <a:pPr marL="0" indent="0" algn="l" rtl="0" fontAlgn="base">
              <a:buNone/>
            </a:pPr>
            <a:r>
              <a:rPr lang="en-US" sz="16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Electricity</a:t>
            </a:r>
          </a:p>
          <a:p>
            <a:pPr marL="0" indent="0" algn="l" rtl="0" fontAlgn="base">
              <a:buNone/>
            </a:pPr>
            <a:r>
              <a:rPr lang="en-US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Single Rate 	28.62 p/kWh</a:t>
            </a:r>
          </a:p>
          <a:p>
            <a:pPr marL="0" indent="0" algn="l" rtl="0" fontAlgn="base">
              <a:buNone/>
            </a:pPr>
            <a:r>
              <a:rPr lang="en-US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Standing Charge	53.35p/Day  - £16.23/Month</a:t>
            </a:r>
          </a:p>
          <a:p>
            <a:pPr marL="0" indent="0" fontAlgn="base">
              <a:buNone/>
            </a:pPr>
            <a:r>
              <a:rPr lang="en-US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Economy 7*	35.53p/kWh Day  15.78p/kWh Night</a:t>
            </a:r>
          </a:p>
          <a:p>
            <a:pPr marL="0" indent="0" algn="l" rtl="0" fontAlgn="base">
              <a:buNone/>
            </a:pPr>
            <a:endParaRPr lang="en-US" sz="1600" b="1" u="sng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l" rtl="0" fontAlgn="base">
              <a:buNone/>
            </a:pPr>
            <a:r>
              <a:rPr lang="en-US" sz="16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Gas</a:t>
            </a:r>
          </a:p>
          <a:p>
            <a:pPr marL="0" indent="0" algn="l" rtl="0" fontAlgn="base">
              <a:buNone/>
            </a:pPr>
            <a:r>
              <a:rPr lang="en-US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Rate		7.42p/kWh</a:t>
            </a:r>
          </a:p>
          <a:p>
            <a:pPr marL="0" indent="0" algn="l" rtl="0" fontAlgn="base">
              <a:buNone/>
            </a:pPr>
            <a:r>
              <a:rPr lang="en-US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Standing Charge 	29.60p/Day  - £9.00/month</a:t>
            </a:r>
          </a:p>
          <a:p>
            <a:pPr marL="0" indent="0" algn="l" rtl="0" fontAlgn="base">
              <a:buNone/>
            </a:pPr>
            <a:endParaRPr lang="en-US" sz="1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l" rtl="0" fontAlgn="base">
              <a:buNone/>
            </a:pPr>
            <a:r>
              <a:rPr lang="en-US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Annual S/Charge	£302.76 = £25.23/month</a:t>
            </a:r>
          </a:p>
          <a:p>
            <a:pPr marL="0" indent="0" algn="l" rtl="0" fontAlgn="base">
              <a:buNone/>
            </a:pPr>
            <a:endParaRPr lang="en-US" sz="1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F3536-0404-4E11-B6B2-D5BB5EC89896}"/>
              </a:ext>
            </a:extLst>
          </p:cNvPr>
          <p:cNvSpPr txBox="1"/>
          <p:nvPr/>
        </p:nvSpPr>
        <p:spPr>
          <a:xfrm>
            <a:off x="472911" y="545406"/>
            <a:ext cx="11246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0" i="0" u="none" strike="noStrike" dirty="0"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Price Cap Changes </a:t>
            </a:r>
            <a:r>
              <a:rPr lang="en-GB" sz="28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January 2024</a:t>
            </a:r>
            <a:r>
              <a:rPr lang="en-GB" sz="2800" b="0" i="0" u="none" strike="noStrike" dirty="0"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– Home energy advice</a:t>
            </a:r>
            <a:endParaRPr lang="en-GB" sz="28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413816B-435B-4398-8B32-BD424D783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9" b="21841"/>
          <a:stretch/>
        </p:blipFill>
        <p:spPr>
          <a:xfrm>
            <a:off x="149087" y="6175626"/>
            <a:ext cx="1908313" cy="53728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B841FB6-BD0B-4526-8FA0-00D566B2AE62}"/>
              </a:ext>
            </a:extLst>
          </p:cNvPr>
          <p:cNvSpPr/>
          <p:nvPr/>
        </p:nvSpPr>
        <p:spPr>
          <a:xfrm>
            <a:off x="1022076" y="1228714"/>
            <a:ext cx="4539738" cy="4400571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 extrusionH="273050" contourW="57150">
            <a:extrusionClr>
              <a:srgbClr val="F89420"/>
            </a:extrusionClr>
            <a:contourClr>
              <a:srgbClr val="54637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113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6A787-77B7-53FC-61E6-D35578A72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29" y="221506"/>
            <a:ext cx="11659810" cy="515611"/>
          </a:xfrm>
        </p:spPr>
        <p:txBody>
          <a:bodyPr>
            <a:normAutofit fontScale="90000"/>
          </a:bodyPr>
          <a:lstStyle/>
          <a:p>
            <a:r>
              <a:rPr lang="en-GB"/>
              <a:t>AVERAGE SPEND FOR HOUSEHOLDS FROM 1</a:t>
            </a:r>
            <a:r>
              <a:rPr lang="en-GB" baseline="30000"/>
              <a:t>st</a:t>
            </a:r>
            <a:r>
              <a:rPr lang="en-GB"/>
              <a:t> July 2023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D9FC807-592F-E550-9170-CED9E3AE11A2}"/>
              </a:ext>
            </a:extLst>
          </p:cNvPr>
          <p:cNvGraphicFramePr>
            <a:graphicFrameLocks noGrp="1"/>
          </p:cNvGraphicFramePr>
          <p:nvPr/>
        </p:nvGraphicFramePr>
        <p:xfrm>
          <a:off x="208728" y="1228810"/>
          <a:ext cx="11774543" cy="1925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0570">
                  <a:extLst>
                    <a:ext uri="{9D8B030D-6E8A-4147-A177-3AD203B41FA5}">
                      <a16:colId xmlns:a16="http://schemas.microsoft.com/office/drawing/2014/main" val="1647103642"/>
                    </a:ext>
                  </a:extLst>
                </a:gridCol>
                <a:gridCol w="2622159">
                  <a:extLst>
                    <a:ext uri="{9D8B030D-6E8A-4147-A177-3AD203B41FA5}">
                      <a16:colId xmlns:a16="http://schemas.microsoft.com/office/drawing/2014/main" val="2755747058"/>
                    </a:ext>
                  </a:extLst>
                </a:gridCol>
                <a:gridCol w="2688880">
                  <a:extLst>
                    <a:ext uri="{9D8B030D-6E8A-4147-A177-3AD203B41FA5}">
                      <a16:colId xmlns:a16="http://schemas.microsoft.com/office/drawing/2014/main" val="363105118"/>
                    </a:ext>
                  </a:extLst>
                </a:gridCol>
                <a:gridCol w="2612934">
                  <a:extLst>
                    <a:ext uri="{9D8B030D-6E8A-4147-A177-3AD203B41FA5}">
                      <a16:colId xmlns:a16="http://schemas.microsoft.com/office/drawing/2014/main" val="2373361344"/>
                    </a:ext>
                  </a:extLst>
                </a:gridCol>
              </a:tblGrid>
              <a:tr h="428376">
                <a:tc>
                  <a:txBody>
                    <a:bodyPr/>
                    <a:lstStyle/>
                    <a:p>
                      <a:r>
                        <a:rPr lang="en-GB"/>
                        <a:t>Gas usage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Average annual consumption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Average annual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Average monthly cost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2275610"/>
                  </a:ext>
                </a:extLst>
              </a:tr>
              <a:tr h="428376">
                <a:tc>
                  <a:txBody>
                    <a:bodyPr/>
                    <a:lstStyle/>
                    <a:p>
                      <a:r>
                        <a:rPr lang="en-GB" sz="1600"/>
                        <a:t>Low (flat or 1-bedroom house / 1-2 people)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8000 </a:t>
                      </a:r>
                      <a:r>
                        <a:rPr lang="en-GB" err="1"/>
                        <a:t>KWh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£927.99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£77.33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570004"/>
                  </a:ext>
                </a:extLst>
              </a:tr>
              <a:tr h="428376">
                <a:tc>
                  <a:txBody>
                    <a:bodyPr/>
                    <a:lstStyle/>
                    <a:p>
                      <a:r>
                        <a:rPr lang="en-GB" sz="1600"/>
                        <a:t>Medium (3-bedroom house / 2-3 people)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12000 </a:t>
                      </a:r>
                      <a:r>
                        <a:rPr lang="en-GB" err="1"/>
                        <a:t>KWh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£1339.99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£111.67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489707"/>
                  </a:ext>
                </a:extLst>
              </a:tr>
              <a:tr h="428376">
                <a:tc>
                  <a:txBody>
                    <a:bodyPr/>
                    <a:lstStyle/>
                    <a:p>
                      <a:r>
                        <a:rPr lang="en-GB" sz="1600"/>
                        <a:t>High (5-bedroom house / 4-5 people)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17000 </a:t>
                      </a:r>
                      <a:r>
                        <a:rPr lang="en-GB" err="1"/>
                        <a:t>KWh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£1854.99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£154.58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61225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FBC36AF-D53B-F16C-CE67-082BF135992C}"/>
              </a:ext>
            </a:extLst>
          </p:cNvPr>
          <p:cNvSpPr txBox="1"/>
          <p:nvPr/>
        </p:nvSpPr>
        <p:spPr>
          <a:xfrm>
            <a:off x="208729" y="885760"/>
            <a:ext cx="916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What’s the average household spend for gas (including standing charge)?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BF2CC132-6489-0207-B6D4-305802E7A9A5}"/>
              </a:ext>
            </a:extLst>
          </p:cNvPr>
          <p:cNvGraphicFramePr>
            <a:graphicFrameLocks noGrp="1"/>
          </p:cNvGraphicFramePr>
          <p:nvPr/>
        </p:nvGraphicFramePr>
        <p:xfrm>
          <a:off x="151362" y="4291033"/>
          <a:ext cx="11774543" cy="1925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0570">
                  <a:extLst>
                    <a:ext uri="{9D8B030D-6E8A-4147-A177-3AD203B41FA5}">
                      <a16:colId xmlns:a16="http://schemas.microsoft.com/office/drawing/2014/main" val="1647103642"/>
                    </a:ext>
                  </a:extLst>
                </a:gridCol>
                <a:gridCol w="2622159">
                  <a:extLst>
                    <a:ext uri="{9D8B030D-6E8A-4147-A177-3AD203B41FA5}">
                      <a16:colId xmlns:a16="http://schemas.microsoft.com/office/drawing/2014/main" val="2755747058"/>
                    </a:ext>
                  </a:extLst>
                </a:gridCol>
                <a:gridCol w="2688880">
                  <a:extLst>
                    <a:ext uri="{9D8B030D-6E8A-4147-A177-3AD203B41FA5}">
                      <a16:colId xmlns:a16="http://schemas.microsoft.com/office/drawing/2014/main" val="363105118"/>
                    </a:ext>
                  </a:extLst>
                </a:gridCol>
                <a:gridCol w="2612934">
                  <a:extLst>
                    <a:ext uri="{9D8B030D-6E8A-4147-A177-3AD203B41FA5}">
                      <a16:colId xmlns:a16="http://schemas.microsoft.com/office/drawing/2014/main" val="2373361344"/>
                    </a:ext>
                  </a:extLst>
                </a:gridCol>
              </a:tblGrid>
              <a:tr h="428376">
                <a:tc>
                  <a:txBody>
                    <a:bodyPr/>
                    <a:lstStyle/>
                    <a:p>
                      <a:r>
                        <a:rPr lang="en-GB"/>
                        <a:t>Electricity usage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Average annual consumption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Average annual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Average monthly cost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2275610"/>
                  </a:ext>
                </a:extLst>
              </a:tr>
              <a:tr h="428376">
                <a:tc>
                  <a:txBody>
                    <a:bodyPr/>
                    <a:lstStyle/>
                    <a:p>
                      <a:r>
                        <a:rPr lang="en-GB" sz="1600"/>
                        <a:t>Low (flat or 1-bedroom house / 1-2 people)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1800 </a:t>
                      </a:r>
                      <a:r>
                        <a:rPr lang="en-GB" err="1"/>
                        <a:t>KWh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£781.24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£65.10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570004"/>
                  </a:ext>
                </a:extLst>
              </a:tr>
              <a:tr h="428376">
                <a:tc>
                  <a:txBody>
                    <a:bodyPr/>
                    <a:lstStyle/>
                    <a:p>
                      <a:r>
                        <a:rPr lang="en-GB" sz="1600"/>
                        <a:t>Medium (3-bedroom house / 2-3 people)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2900 </a:t>
                      </a:r>
                      <a:r>
                        <a:rPr lang="en-GB" err="1"/>
                        <a:t>KWh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£1155.21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£96.27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489707"/>
                  </a:ext>
                </a:extLst>
              </a:tr>
              <a:tr h="428376">
                <a:tc>
                  <a:txBody>
                    <a:bodyPr/>
                    <a:lstStyle/>
                    <a:p>
                      <a:r>
                        <a:rPr lang="en-GB" sz="1600"/>
                        <a:t>High (5-bedroom house / 4-5 people)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4300 </a:t>
                      </a:r>
                      <a:r>
                        <a:rPr lang="en-GB" err="1"/>
                        <a:t>KWh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£1631.21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£135.93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61225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910ECBD-C54C-BF16-945D-425E4F826B06}"/>
              </a:ext>
            </a:extLst>
          </p:cNvPr>
          <p:cNvSpPr txBox="1"/>
          <p:nvPr/>
        </p:nvSpPr>
        <p:spPr>
          <a:xfrm>
            <a:off x="208727" y="3788229"/>
            <a:ext cx="9387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What’s the average household spend for electricity (including standing charge)?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8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90346-763F-4214-74AB-F8D1202BF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967412" cy="1600200"/>
          </a:xfrm>
        </p:spPr>
        <p:txBody>
          <a:bodyPr/>
          <a:lstStyle/>
          <a:p>
            <a:r>
              <a:rPr lang="en-GB">
                <a:latin typeface="+mn-lt"/>
              </a:rPr>
              <a:t>Warmer Derby &amp; Derbyshire 3</a:t>
            </a:r>
            <a:r>
              <a:rPr lang="en-GB"/>
              <a:t>	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9DE2D2-EB78-F406-B7E9-03F9354483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487121" cy="460201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/>
              <a:t>£603,000 ‘Energy Redress’ grant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/>
              <a:t>2 years from 1st Feb ’23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/>
              <a:t>Freephone/Referral 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/>
              <a:t>Billing issues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/>
              <a:t>Efficiency advice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/>
              <a:t>Practical – home visits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/>
              <a:t>Low-cost measures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/>
              <a:t>Crisis support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/>
              <a:t>Access to grants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600"/>
          </a:p>
          <a:p>
            <a:endParaRPr lang="en-GB" sz="28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/>
          </a:p>
          <a:p>
            <a:endParaRPr lang="en-GB" sz="280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32F8EFD-5865-E819-EB4C-FBD6B4921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437" y="334503"/>
            <a:ext cx="4779745" cy="672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01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90346-763F-4214-74AB-F8D1202BF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967412" cy="1600200"/>
          </a:xfrm>
        </p:spPr>
        <p:txBody>
          <a:bodyPr/>
          <a:lstStyle/>
          <a:p>
            <a:r>
              <a:rPr lang="en-GB">
                <a:latin typeface="+mn-lt"/>
              </a:rPr>
              <a:t>Warmer Derby &amp; Derbyshire 3</a:t>
            </a:r>
            <a:r>
              <a:rPr lang="en-GB"/>
              <a:t>	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9DE2D2-EB78-F406-B7E9-03F9354483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48606"/>
            <a:ext cx="5487121" cy="401081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/>
              <a:t>Drop-in surgeries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Staff briefing sessions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Events</a:t>
            </a:r>
          </a:p>
          <a:p>
            <a:endParaRPr lang="en-GB" sz="2800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32F8EFD-5865-E819-EB4C-FBD6B4921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437" y="334503"/>
            <a:ext cx="4779745" cy="672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19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004F3-5196-82AF-3EF3-101183001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hard-to-heat home?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8E851-5ADB-1144-C7EE-5F396AF32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/>
              <a:t>Any house can be hard to heat if the cost of heating it</a:t>
            </a:r>
          </a:p>
          <a:p>
            <a:pPr marL="0" indent="0">
              <a:buNone/>
            </a:pPr>
            <a:r>
              <a:rPr lang="en-GB" dirty="0"/>
              <a:t>to a comfortable and safe temperature is more than the</a:t>
            </a:r>
          </a:p>
          <a:p>
            <a:pPr marL="0" indent="0">
              <a:buNone/>
            </a:pPr>
            <a:r>
              <a:rPr lang="en-GB" dirty="0"/>
              <a:t>resident can afford. However, houses with the following</a:t>
            </a:r>
          </a:p>
          <a:p>
            <a:pPr marL="0" indent="0">
              <a:buNone/>
            </a:pPr>
            <a:r>
              <a:rPr lang="en-GB" dirty="0"/>
              <a:t>	• broken or draughty windows and doors</a:t>
            </a:r>
          </a:p>
          <a:p>
            <a:pPr marL="0" indent="0">
              <a:buNone/>
            </a:pPr>
            <a:r>
              <a:rPr lang="en-GB" dirty="0"/>
              <a:t>	• reliance on more traditional heating methods (for</a:t>
            </a:r>
          </a:p>
          <a:p>
            <a:pPr marL="0" indent="0">
              <a:buNone/>
            </a:pPr>
            <a:r>
              <a:rPr lang="en-GB" dirty="0"/>
              <a:t>	example, storage heaters)</a:t>
            </a:r>
          </a:p>
          <a:p>
            <a:pPr marL="0" indent="0">
              <a:buNone/>
            </a:pPr>
            <a:r>
              <a:rPr lang="en-GB" dirty="0"/>
              <a:t>	• lack of loft space and homes that are part of</a:t>
            </a:r>
          </a:p>
          <a:p>
            <a:pPr marL="0" indent="0">
              <a:buNone/>
            </a:pPr>
            <a:r>
              <a:rPr lang="en-GB" dirty="0"/>
              <a:t>	high-rise blocks.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6961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E61D8-13C9-415F-9FDC-1887ECD8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623" y="298771"/>
            <a:ext cx="7729728" cy="1188720"/>
          </a:xfrm>
        </p:spPr>
        <p:txBody>
          <a:bodyPr/>
          <a:lstStyle/>
          <a:p>
            <a:r>
              <a:rPr lang="en-GB"/>
              <a:t>Home improvements -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8E3AE-BD98-4377-8C78-944B90A20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17" y="1487492"/>
            <a:ext cx="11390244" cy="527544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GB" b="1" u="sng" dirty="0">
                <a:latin typeface="+mj-lt"/>
                <a:cs typeface="Arial" panose="020B0604020202020204" pitchFamily="34" charset="0"/>
              </a:rPr>
              <a:t>ECO-4</a:t>
            </a:r>
            <a:r>
              <a:rPr lang="en-GB" dirty="0">
                <a:latin typeface="+mj-lt"/>
                <a:cs typeface="Arial" panose="020B0604020202020204" pitchFamily="34" charset="0"/>
              </a:rPr>
              <a:t> :</a:t>
            </a:r>
          </a:p>
          <a:p>
            <a:pPr lvl="5"/>
            <a:r>
              <a:rPr lang="en-GB" dirty="0" err="1">
                <a:latin typeface="+mj-lt"/>
                <a:cs typeface="Arial" panose="020B0604020202020204" pitchFamily="34" charset="0"/>
              </a:rPr>
              <a:t>eg</a:t>
            </a:r>
            <a:r>
              <a:rPr lang="en-GB" dirty="0">
                <a:latin typeface="+mj-lt"/>
                <a:cs typeface="Arial" panose="020B0604020202020204" pitchFamily="34" charset="0"/>
              </a:rPr>
              <a:t>,  </a:t>
            </a:r>
            <a:r>
              <a:rPr lang="en-GB" b="1" dirty="0">
                <a:latin typeface="+mj-lt"/>
                <a:cs typeface="Arial" panose="020B0604020202020204" pitchFamily="34" charset="0"/>
              </a:rPr>
              <a:t>insulation</a:t>
            </a:r>
            <a:r>
              <a:rPr lang="en-GB" dirty="0">
                <a:latin typeface="+mj-lt"/>
                <a:cs typeface="Arial" panose="020B0604020202020204" pitchFamily="34" charset="0"/>
              </a:rPr>
              <a:t> or upgrade of </a:t>
            </a:r>
            <a:r>
              <a:rPr lang="en-GB" b="1" dirty="0">
                <a:latin typeface="+mj-lt"/>
                <a:cs typeface="Arial" panose="020B0604020202020204" pitchFamily="34" charset="0"/>
              </a:rPr>
              <a:t>inefficient heating system</a:t>
            </a:r>
          </a:p>
          <a:p>
            <a:pPr marL="800100" lvl="2" indent="-342900">
              <a:lnSpc>
                <a:spcPct val="105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owner occupiers :EPC band D-G </a:t>
            </a:r>
          </a:p>
          <a:p>
            <a:pPr marL="800100" lvl="2" indent="-342900">
              <a:lnSpc>
                <a:spcPct val="105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private rented: EPC band </a:t>
            </a:r>
            <a:r>
              <a:rPr lang="en-GB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-G.  </a:t>
            </a:r>
          </a:p>
          <a:p>
            <a:pPr marL="342900" lvl="0" indent="-342900">
              <a:lnSpc>
                <a:spcPct val="10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Benefits or income &lt; £31000 </a:t>
            </a:r>
          </a:p>
          <a:p>
            <a:pPr marL="342900" indent="-342900">
              <a:lnSpc>
                <a:spcPct val="10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electrically heated </a:t>
            </a:r>
            <a:r>
              <a:rPr lang="en-GB" sz="1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properties particularly insulation </a:t>
            </a:r>
            <a:r>
              <a:rPr lang="en-GB" sz="1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and dual measures </a:t>
            </a:r>
            <a:r>
              <a:rPr lang="en-GB" sz="1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involving substantial insulation works. </a:t>
            </a:r>
            <a:endParaRPr lang="en-GB" sz="18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GB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5000"/>
              </a:lnSpc>
              <a:spcAft>
                <a:spcPts val="800"/>
              </a:spcAft>
              <a:buNone/>
            </a:pPr>
            <a:r>
              <a:rPr lang="en-GB" sz="2900" b="1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Connected for Warmth scheme  </a:t>
            </a:r>
            <a:r>
              <a:rPr lang="en-GB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 </a:t>
            </a:r>
            <a:r>
              <a:rPr lang="en-GB" sz="1800" b="1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https://www.connectedforwarmth.org.uk</a:t>
            </a:r>
            <a:r>
              <a:rPr lang="en-GB" sz="1800" b="1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lvl="0" indent="0">
              <a:lnSpc>
                <a:spcPct val="105000"/>
              </a:lnSpc>
              <a:spcAft>
                <a:spcPts val="800"/>
              </a:spcAft>
              <a:buNone/>
            </a:pPr>
            <a:r>
              <a:rPr lang="en-GB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homeowners and privately rented  (subject to funding.)    </a:t>
            </a:r>
            <a:r>
              <a:rPr lang="en-GB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epc</a:t>
            </a:r>
            <a:r>
              <a:rPr lang="en-GB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EFG</a:t>
            </a:r>
            <a:endParaRPr lang="en-GB" sz="2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5000"/>
              </a:lnSpc>
              <a:spcAft>
                <a:spcPts val="800"/>
              </a:spcAft>
              <a:buNone/>
            </a:pPr>
            <a:r>
              <a:rPr lang="en-GB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loft and cavity wall insulation:   </a:t>
            </a:r>
            <a:r>
              <a:rPr lang="en-GB" sz="1900" dirty="0">
                <a:solidFill>
                  <a:srgbClr val="000000"/>
                </a:solidFill>
                <a:effectLst/>
              </a:rPr>
              <a:t>0800 107 8576</a:t>
            </a:r>
            <a:r>
              <a:rPr lang="en-GB" sz="19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			. </a:t>
            </a:r>
            <a:endParaRPr lang="en-GB" sz="1800" b="1" u="sng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5000"/>
              </a:lnSpc>
              <a:spcBef>
                <a:spcPts val="600"/>
              </a:spcBef>
              <a:buNone/>
            </a:pPr>
            <a:r>
              <a:rPr lang="en-GB" sz="1800" b="1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​</a:t>
            </a:r>
            <a:r>
              <a:rPr lang="en-GB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Air source Heat Pumps :  	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100" dirty="0">
                <a:solidFill>
                  <a:srgbClr val="000000"/>
                </a:solidFill>
                <a:effectLst/>
              </a:rPr>
              <a:t>0800 029 4547      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currently reliant on electrical heating system. </a:t>
            </a:r>
            <a:endParaRPr lang="en-GB" sz="18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5000"/>
              </a:lnSpc>
              <a:spcBef>
                <a:spcPts val="600"/>
              </a:spcBef>
              <a:buNone/>
            </a:pP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Low income </a:t>
            </a:r>
            <a:r>
              <a:rPr lang="en-GB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 Health condition</a:t>
            </a:r>
            <a:endParaRPr lang="en-GB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5000"/>
              </a:lnSpc>
              <a:spcBef>
                <a:spcPts val="600"/>
              </a:spcBef>
              <a:buNone/>
            </a:pP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en-GB" sz="17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5000"/>
              </a:lnSpc>
              <a:spcBef>
                <a:spcPts val="600"/>
              </a:spcBef>
              <a:buNone/>
            </a:pPr>
            <a:r>
              <a:rPr lang="en-GB" sz="17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Smart Heating controls</a:t>
            </a:r>
          </a:p>
          <a:p>
            <a:pPr marL="0" lvl="0" indent="0">
              <a:lnSpc>
                <a:spcPct val="105000"/>
              </a:lnSpc>
              <a:spcBef>
                <a:spcPts val="600"/>
              </a:spcBef>
              <a:buNone/>
            </a:pPr>
            <a:r>
              <a:rPr lang="en-GB" sz="21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Smaller energy saving measures</a:t>
            </a:r>
          </a:p>
          <a:p>
            <a:pPr marL="0" lvl="0" indent="0">
              <a:lnSpc>
                <a:spcPct val="105000"/>
              </a:lnSpc>
              <a:spcBef>
                <a:spcPts val="600"/>
              </a:spcBef>
              <a:buNone/>
            </a:pPr>
            <a:r>
              <a:rPr lang="en-GB" sz="17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​</a:t>
            </a:r>
          </a:p>
          <a:p>
            <a:endParaRPr lang="en-GB" b="1" dirty="0"/>
          </a:p>
        </p:txBody>
      </p:sp>
      <p:pic>
        <p:nvPicPr>
          <p:cNvPr id="5" name="Picture 4" descr="A green and orange text&#10;&#10;Description automatically generated">
            <a:extLst>
              <a:ext uri="{FF2B5EF4-FFF2-40B4-BE49-F238E27FC236}">
                <a16:creationId xmlns:a16="http://schemas.microsoft.com/office/drawing/2014/main" id="{8D326CE0-934E-D3C7-0943-E50C63BB3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340" y="3882875"/>
            <a:ext cx="2339476" cy="7828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B2CAFE-F8E8-BF68-F699-46548518EC9A}"/>
              </a:ext>
            </a:extLst>
          </p:cNvPr>
          <p:cNvSpPr txBox="1"/>
          <p:nvPr/>
        </p:nvSpPr>
        <p:spPr>
          <a:xfrm>
            <a:off x="7845552" y="5001176"/>
            <a:ext cx="369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GB" sz="1800" dirty="0">
                <a:solidFill>
                  <a:srgbClr val="41683C"/>
                </a:solidFill>
                <a:effectLst/>
                <a:latin typeface="helvetica-w01-bold"/>
                <a:hlinkClick r:id="rId4"/>
              </a:rPr>
              <a:t>info@connectedforwarmth.org.uk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79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C2492-732B-7FA1-1A3C-0F87648F0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Great British Insulation Scheme	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011AE-7486-8C58-3A4E-AE7DAD4B6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hlinkClick r:id="rId2"/>
              </a:rPr>
              <a:t>https://www.gov.uk/apply-great-british-insulation-scheme</a:t>
            </a:r>
            <a:endParaRPr lang="en-GB" dirty="0"/>
          </a:p>
          <a:p>
            <a:r>
              <a:rPr lang="en-GB" sz="2800" dirty="0"/>
              <a:t>0800 098 7950</a:t>
            </a:r>
          </a:p>
          <a:p>
            <a:r>
              <a:rPr lang="en-GB" dirty="0"/>
              <a:t>Or apply through your energy supplier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i="1" dirty="0"/>
              <a:t>Who is eligible?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Those living in homes with an Energy Performance Certificate (EPC) rating D-G and within council tax bands A-D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Householders receiving qualifying benefits and living in homes with an EPC rating of D or below.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3432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C2492-732B-7FA1-1A3C-0F87648F0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Great British Insulation Scheme	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011AE-7486-8C58-3A4E-AE7DAD4B6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Cavity wall insulation (including party walls)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Solid wall insulation (both external and internal)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Loft insulation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Pitched roof insulation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Flat roof insulation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Under floor insulation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Solid floor insulation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Park home insulation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Room-in-roof insulation</a:t>
            </a:r>
          </a:p>
          <a:p>
            <a:r>
              <a:rPr lang="en-GB" i="1" dirty="0"/>
              <a:t>Owner-occupied households in the low-income group will be able to receive heating controls as well</a:t>
            </a:r>
          </a:p>
        </p:txBody>
      </p:sp>
    </p:spTree>
    <p:extLst>
      <p:ext uri="{BB962C8B-B14F-4D97-AF65-F5344CB8AC3E}">
        <p14:creationId xmlns:p14="http://schemas.microsoft.com/office/powerpoint/2010/main" val="49287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5DA63-78FD-C39F-1934-59BE233B8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HEAT-Hub project – MEA &amp; NEP		</a:t>
            </a:r>
          </a:p>
        </p:txBody>
      </p:sp>
      <p:pic>
        <p:nvPicPr>
          <p:cNvPr id="5" name="Content Placeholder 4" descr="A logo with blue roofs and text&#10;&#10;Description automatically generated">
            <a:extLst>
              <a:ext uri="{FF2B5EF4-FFF2-40B4-BE49-F238E27FC236}">
                <a16:creationId xmlns:a16="http://schemas.microsoft.com/office/drawing/2014/main" id="{64BD32E4-34DD-4BBD-1D8C-D86BAF22E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112" y="365125"/>
            <a:ext cx="3281688" cy="184649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3C8462-D1AF-E2C0-DDA4-6D2A70501D10}"/>
              </a:ext>
            </a:extLst>
          </p:cNvPr>
          <p:cNvSpPr txBox="1"/>
          <p:nvPr/>
        </p:nvSpPr>
        <p:spPr>
          <a:xfrm>
            <a:off x="6912429" y="2351581"/>
            <a:ext cx="51333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Target : Home-owners – looking for help to improve energy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	Hard-to-treat properties (EPC E-G)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	off-gas heating systems (</a:t>
            </a:r>
            <a:r>
              <a:rPr lang="en-GB" dirty="0" err="1"/>
              <a:t>eg</a:t>
            </a:r>
            <a:r>
              <a:rPr lang="en-GB" dirty="0"/>
              <a:t> storage heaters, oil, LPG)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	In conservation areas</a:t>
            </a:r>
          </a:p>
          <a:p>
            <a:endParaRPr lang="en-GB" dirty="0"/>
          </a:p>
          <a:p>
            <a:r>
              <a:rPr lang="en-GB" dirty="0"/>
              <a:t>Provide advice and home energy surveys with links to installers.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hlinkClick r:id="rId3"/>
              </a:rPr>
              <a:t>https://www.homeenergyadviceteamhub.uk/</a:t>
            </a:r>
            <a:endParaRPr lang="en-GB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449372-31AD-C503-790E-E0DCF66F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5" y="2035653"/>
            <a:ext cx="6411551" cy="386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16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9E40B-B5A0-BEBA-8406-542DF61D5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Priority Services Register </a:t>
            </a:r>
            <a:r>
              <a:rPr lang="en-GB" dirty="0"/>
              <a:t>– </a:t>
            </a:r>
            <a:r>
              <a:rPr lang="en-GB" sz="3600" dirty="0"/>
              <a:t>extra help when there is an unplanned cut in electricity or water supply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BCBAB-9399-9CFE-0E79-9D314E228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345635"/>
            <a:ext cx="7729728" cy="4124739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have reached your state pension 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are disabled or have a long-term medical condition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are recovering from an injury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have a hearing or sight condition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have a mental health condition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are pregnant or have young children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u="sng" dirty="0"/>
              <a:t>have extra communication needs (such as if you don’t speak or read English well)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need to use medical equipment that requires a power supply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have poor or no sense of smell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would struggle to answer the door or get help in an emergency.</a:t>
            </a:r>
          </a:p>
          <a:p>
            <a:pPr lvl="1"/>
            <a:r>
              <a:rPr lang="en-GB" dirty="0"/>
              <a:t>You might still be able to register for other reasons if your situation isn’t listed. For example, if you need short-term support after a stay in hospital. 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4297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0CC85A2-B3F0-4A6A-A698-DE0D245A4B85}"/>
              </a:ext>
            </a:extLst>
          </p:cNvPr>
          <p:cNvSpPr/>
          <p:nvPr/>
        </p:nvSpPr>
        <p:spPr>
          <a:xfrm>
            <a:off x="5599929" y="1886845"/>
            <a:ext cx="5674428" cy="319311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C15-8361-4366-AF01-3F693687F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686" y="2099833"/>
            <a:ext cx="5372913" cy="3101983"/>
          </a:xfrm>
        </p:spPr>
        <p:txBody>
          <a:bodyPr>
            <a:norm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are an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independent charity project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supporting communities in </a:t>
            </a:r>
            <a:r>
              <a:rPr lang="en-GB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Derbyshire, Shropshire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Telford &amp; Wrekin. We deliver practical solutions to reduce fuel poverty and cold homes, promote energy reduction and encourage the uptake of renewable energy. </a:t>
            </a:r>
            <a:endParaRPr lang="en-GB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overriding objective is to support householders to stay warm and well at home.</a:t>
            </a:r>
            <a:endParaRPr lang="en-GB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5274250-43DD-4C33-978C-CAE74756D4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9" b="21841"/>
          <a:stretch/>
        </p:blipFill>
        <p:spPr>
          <a:xfrm>
            <a:off x="149087" y="6175626"/>
            <a:ext cx="1908313" cy="5372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B1C071-1E73-4C98-BA92-98EBD9CC7DE1}"/>
              </a:ext>
            </a:extLst>
          </p:cNvPr>
          <p:cNvSpPr txBox="1"/>
          <p:nvPr/>
        </p:nvSpPr>
        <p:spPr>
          <a:xfrm>
            <a:off x="4835419" y="973605"/>
            <a:ext cx="2521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Who are we?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946E1-F533-4C27-BD2C-8AC5701B228E}"/>
              </a:ext>
            </a:extLst>
          </p:cNvPr>
          <p:cNvSpPr txBox="1"/>
          <p:nvPr/>
        </p:nvSpPr>
        <p:spPr>
          <a:xfrm>
            <a:off x="3093396" y="3302700"/>
            <a:ext cx="6186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5BB392-FEA8-44C8-B264-C61181ECC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937" y="1176333"/>
            <a:ext cx="4639458" cy="4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37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E93B-E9EC-8BC9-4ACA-EF08E82CF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PSR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6F3AA-CA3E-8BFB-A0BE-4B73E603B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Advanced notice of planned interruptions to your electricity or water supply.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Advice on how to be prepared for a power cut or water outage and what to do if one happens.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 cold weather crisis pack (where available).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 direct number to get straight through to the network operator in the event of an unplanned power cut.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Special help if you need it from emergency response organisations e.g. free bottled water or a generator for medical equipment.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bills can be sent in a different format </a:t>
            </a:r>
            <a:r>
              <a:rPr lang="en-GB" dirty="0" err="1"/>
              <a:t>eg</a:t>
            </a:r>
            <a:r>
              <a:rPr lang="en-GB" dirty="0"/>
              <a:t>  Braille or another language.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option of a password if the supplier needs to visit you. 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5685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B9D01-3535-5317-07F3-9D9A290BA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Smart meters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0A394-3D5F-565A-794C-8E02537F9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Avoids the need to access meters in difficult spaces. </a:t>
            </a:r>
          </a:p>
          <a:p>
            <a:endParaRPr lang="en-GB" dirty="0"/>
          </a:p>
          <a:p>
            <a:r>
              <a:rPr lang="en-GB" dirty="0"/>
              <a:t>Keep bills accurate </a:t>
            </a:r>
          </a:p>
          <a:p>
            <a:endParaRPr lang="en-GB" dirty="0"/>
          </a:p>
          <a:p>
            <a:r>
              <a:rPr lang="en-GB" dirty="0"/>
              <a:t>Where Smart meters aren’t workable, they may move traditional Prepayment meters to more convenient locations if on PSR. </a:t>
            </a:r>
          </a:p>
          <a:p>
            <a:endParaRPr lang="en-GB" dirty="0"/>
          </a:p>
          <a:p>
            <a:r>
              <a:rPr lang="en-GB" dirty="0"/>
              <a:t>OR provide a meter reader to attend the property. </a:t>
            </a:r>
          </a:p>
        </p:txBody>
      </p:sp>
    </p:spTree>
    <p:extLst>
      <p:ext uri="{BB962C8B-B14F-4D97-AF65-F5344CB8AC3E}">
        <p14:creationId xmlns:p14="http://schemas.microsoft.com/office/powerpoint/2010/main" val="3503871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9E40B-B5A0-BEBA-8406-542DF61D5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Priority Services register – PSR</a:t>
            </a:r>
            <a:br>
              <a:rPr lang="en-GB" dirty="0"/>
            </a:br>
            <a:r>
              <a:rPr lang="en-GB" dirty="0"/>
              <a:t>Distribution companies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BCBAB-9399-9CFE-0E79-9D314E228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2768" y="2273308"/>
            <a:ext cx="8141117" cy="4371147"/>
          </a:xfrm>
        </p:spPr>
        <p:txBody>
          <a:bodyPr>
            <a:normAutofit fontScale="85000" lnSpcReduction="20000"/>
          </a:bodyPr>
          <a:lstStyle/>
          <a:p>
            <a:r>
              <a:rPr lang="en-GB" b="1" u="sng" dirty="0"/>
              <a:t>Free</a:t>
            </a:r>
            <a:r>
              <a:rPr lang="en-GB" dirty="0"/>
              <a:t> Extra help for more ‘vulnerable’ customers :</a:t>
            </a:r>
          </a:p>
          <a:p>
            <a:r>
              <a:rPr lang="en-GB" dirty="0"/>
              <a:t> </a:t>
            </a:r>
            <a:r>
              <a:rPr lang="en-GB" sz="3000" b="1" dirty="0"/>
              <a:t>electricity distributors</a:t>
            </a:r>
          </a:p>
          <a:p>
            <a:pPr lvl="1"/>
            <a:r>
              <a:rPr lang="en-GB" dirty="0"/>
              <a:t> </a:t>
            </a:r>
            <a:r>
              <a:rPr lang="en-GB" dirty="0">
                <a:hlinkClick r:id="rId2"/>
              </a:rPr>
              <a:t>https://www.nationalgrid.co.uk/customers-and-community/priority-services/benefits-of-being-on-our-register</a:t>
            </a:r>
            <a:r>
              <a:rPr lang="en-GB" dirty="0"/>
              <a:t> </a:t>
            </a:r>
          </a:p>
          <a:p>
            <a:r>
              <a:rPr lang="en-GB" dirty="0"/>
              <a:t>extra support during a power cut.  Elderly, very ill or disabled people, or those who rely on power for medical equipment. </a:t>
            </a:r>
          </a:p>
          <a:p>
            <a:pPr marL="0" indent="0">
              <a:buNone/>
            </a:pPr>
            <a:r>
              <a:rPr lang="en-GB" dirty="0"/>
              <a:t>			 </a:t>
            </a:r>
          </a:p>
          <a:p>
            <a:r>
              <a:rPr lang="en-GB" sz="3100" b="1" dirty="0"/>
              <a:t>Gas distributors</a:t>
            </a:r>
          </a:p>
          <a:p>
            <a:r>
              <a:rPr lang="en-GB" dirty="0"/>
              <a:t> </a:t>
            </a:r>
            <a:r>
              <a:rPr lang="en-GB" dirty="0">
                <a:hlinkClick r:id="rId3"/>
              </a:rPr>
              <a:t>https://cadentgas.com/help-advice/supporting-our-customers/priority-services-register</a:t>
            </a:r>
            <a:r>
              <a:rPr lang="en-GB" dirty="0"/>
              <a:t> </a:t>
            </a:r>
          </a:p>
          <a:p>
            <a:r>
              <a:rPr lang="en-GB" dirty="0" err="1"/>
              <a:t>Incl</a:t>
            </a:r>
            <a:r>
              <a:rPr lang="en-GB" dirty="0"/>
              <a:t> Providing translation services should there be a need for it 24/7, 365 days of the year.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FE96CC0-C4C0-142F-0FC2-DA8068D36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334" y="2545947"/>
            <a:ext cx="2096543" cy="4322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61041D-BF51-9A4B-D479-9BBDBC5585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079" b="20394"/>
          <a:stretch/>
        </p:blipFill>
        <p:spPr>
          <a:xfrm>
            <a:off x="370930" y="4356291"/>
            <a:ext cx="2419350" cy="87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58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BB9B9-A043-828A-A427-95CAE32D3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TIPS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1F9A1-65E9-4D1D-7159-F0BF1B229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353901"/>
            <a:ext cx="7729728" cy="4264182"/>
          </a:xfrm>
        </p:spPr>
        <p:txBody>
          <a:bodyPr>
            <a:normAutofit fontScale="70000" lnSpcReduction="20000"/>
          </a:bodyPr>
          <a:lstStyle/>
          <a:p>
            <a:r>
              <a:rPr lang="en-GB" b="1" dirty="0"/>
              <a:t>turn down the hot water flow </a:t>
            </a:r>
            <a:r>
              <a:rPr lang="en-GB" dirty="0"/>
              <a:t>to 55ºC degrees, and the radiators to 50ºC on a condensing gas boiler.  This can save 7-9% on running costs</a:t>
            </a:r>
          </a:p>
          <a:p>
            <a:r>
              <a:rPr lang="en-GB" b="1" dirty="0"/>
              <a:t>Reduce showering time </a:t>
            </a:r>
            <a:r>
              <a:rPr lang="en-GB" dirty="0"/>
              <a:t>in </a:t>
            </a:r>
            <a:r>
              <a:rPr lang="en-GB" b="1" dirty="0"/>
              <a:t>electric showers</a:t>
            </a:r>
            <a:r>
              <a:rPr lang="en-GB" dirty="0"/>
              <a:t>.  By reducing a daily shower from 10 to 5 minutes could save £100 per year per person.  That’s £400 for a family of four.  It also reduces water consumption, important if on a water meter</a:t>
            </a:r>
          </a:p>
          <a:p>
            <a:endParaRPr lang="en-GB" b="1" u="sng" dirty="0">
              <a:solidFill>
                <a:schemeClr val="tx1"/>
              </a:solidFill>
            </a:endParaRPr>
          </a:p>
          <a:p>
            <a:r>
              <a:rPr lang="en-GB" b="1" u="sng" dirty="0">
                <a:solidFill>
                  <a:schemeClr val="tx1"/>
                </a:solidFill>
              </a:rPr>
              <a:t>Insulate, insulate, insulate.  </a:t>
            </a:r>
            <a:r>
              <a:rPr lang="en-GB" dirty="0">
                <a:solidFill>
                  <a:schemeClr val="tx1"/>
                </a:solidFill>
              </a:rPr>
              <a:t>Always worth checking for grants relating to insulation of the home.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  <a:latin typeface="Gill Sans MT" panose="020B0502020104020203" pitchFamily="34" charset="0"/>
              </a:rPr>
              <a:t>T</a:t>
            </a:r>
            <a:r>
              <a:rPr lang="en-GB" b="0" i="0" dirty="0"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he </a:t>
            </a:r>
            <a:r>
              <a:rPr lang="en-GB" b="1" i="0" dirty="0"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ECO4</a:t>
            </a:r>
            <a:r>
              <a:rPr lang="en-GB" b="0" i="0" dirty="0"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 scheme provides grants to fund energy-efficient upgrades to homes reducing emissions, electricity and energy bills  </a:t>
            </a:r>
            <a:r>
              <a:rPr lang="en-GB" dirty="0">
                <a:solidFill>
                  <a:schemeClr val="tx1"/>
                </a:solidFill>
                <a:latin typeface="Gill Sans MT" panose="020B0502020104020203" pitchFamily="34" charset="0"/>
              </a:rPr>
              <a:t>(household income under </a:t>
            </a:r>
            <a:r>
              <a:rPr lang="en-GB" b="0" i="0" dirty="0"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£31k; </a:t>
            </a:r>
            <a:r>
              <a:rPr lang="en-GB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owner occupiers :EPC band D-G &amp; private rented: EPC band </a:t>
            </a:r>
            <a:r>
              <a:rPr lang="en-GB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GB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-G.  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Connected for Warmth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  </a:t>
            </a:r>
            <a:r>
              <a:rPr lang="en-GB" dirty="0">
                <a:solidFill>
                  <a:srgbClr val="000000"/>
                </a:solidFill>
                <a:effectLst/>
              </a:rPr>
              <a:t>This loft and cavity wall insulation offer is available to homeowners and privately rented properties, (subject to availability of </a:t>
            </a:r>
            <a:r>
              <a:rPr lang="en-GB" dirty="0">
                <a:solidFill>
                  <a:srgbClr val="000000"/>
                </a:solidFill>
              </a:rPr>
              <a:t>funding). Council Tax Bands A, B, C or D </a:t>
            </a:r>
            <a:endParaRPr lang="en-GB" dirty="0"/>
          </a:p>
          <a:p>
            <a:endParaRPr lang="en-GB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920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3D459AC1-9D0B-4927-9BD9-D358E62ED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90" y="0"/>
            <a:ext cx="4848820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A7D0D04-BC39-42F7-AEAE-E6709F027F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9" b="21841"/>
          <a:stretch/>
        </p:blipFill>
        <p:spPr>
          <a:xfrm>
            <a:off x="149087" y="6175626"/>
            <a:ext cx="1908313" cy="53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40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93E0A-9133-51CA-084B-5C665105F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469" y="208913"/>
            <a:ext cx="8920066" cy="266949"/>
          </a:xfrm>
        </p:spPr>
        <p:txBody>
          <a:bodyPr>
            <a:normAutofit fontScale="90000"/>
          </a:bodyPr>
          <a:lstStyle/>
          <a:p>
            <a:r>
              <a:rPr lang="en-GB" sz="2000" dirty="0"/>
              <a:t>20 BEHAVIOUR CHANGES TO REDUCE ENERGY BILLS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9DB02E-6645-C1AD-B417-090DDF1E8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9469" y="615820"/>
            <a:ext cx="8920066" cy="6033267"/>
          </a:xfrm>
        </p:spPr>
      </p:pic>
    </p:spTree>
    <p:extLst>
      <p:ext uri="{BB962C8B-B14F-4D97-AF65-F5344CB8AC3E}">
        <p14:creationId xmlns:p14="http://schemas.microsoft.com/office/powerpoint/2010/main" val="992371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DCBBB-CCF6-42AB-97C3-65E68B943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71591"/>
            <a:ext cx="7729728" cy="444230"/>
          </a:xfrm>
        </p:spPr>
        <p:txBody>
          <a:bodyPr>
            <a:normAutofit/>
          </a:bodyPr>
          <a:lstStyle/>
          <a:p>
            <a:r>
              <a:rPr lang="en-GB" sz="2000" dirty="0"/>
              <a:t>Heat </a:t>
            </a:r>
            <a:r>
              <a:rPr lang="en-GB" sz="2000"/>
              <a:t>the human, NOT THE HOME</a:t>
            </a: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BAB34F-BCE8-F2B4-4DAA-3C50F8E75ECD}"/>
              </a:ext>
            </a:extLst>
          </p:cNvPr>
          <p:cNvSpPr txBox="1"/>
          <p:nvPr/>
        </p:nvSpPr>
        <p:spPr>
          <a:xfrm>
            <a:off x="695739" y="954157"/>
            <a:ext cx="684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F0B5020-3165-6207-6FF9-763F3ABF9B11}"/>
              </a:ext>
            </a:extLst>
          </p:cNvPr>
          <p:cNvGraphicFramePr>
            <a:graphicFrameLocks noGrp="1"/>
          </p:cNvGraphicFramePr>
          <p:nvPr/>
        </p:nvGraphicFramePr>
        <p:xfrm>
          <a:off x="2046083" y="719666"/>
          <a:ext cx="8113917" cy="5571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517">
                  <a:extLst>
                    <a:ext uri="{9D8B030D-6E8A-4147-A177-3AD203B41FA5}">
                      <a16:colId xmlns:a16="http://schemas.microsoft.com/office/drawing/2014/main" val="20798896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5546001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00959018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77680505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37792123"/>
                    </a:ext>
                  </a:extLst>
                </a:gridCol>
              </a:tblGrid>
              <a:tr h="40878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Heat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Initial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Cost /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Cost/ week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113299"/>
                  </a:ext>
                </a:extLst>
              </a:tr>
              <a:tr h="408786">
                <a:tc>
                  <a:txBody>
                    <a:bodyPr/>
                    <a:lstStyle/>
                    <a:p>
                      <a:r>
                        <a:rPr lang="en-GB" dirty="0"/>
                        <a:t>USB Gloves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Plug into USB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£5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Less than 1p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002429"/>
                  </a:ext>
                </a:extLst>
              </a:tr>
              <a:tr h="705575">
                <a:tc>
                  <a:txBody>
                    <a:bodyPr/>
                    <a:lstStyle/>
                    <a:p>
                      <a:r>
                        <a:rPr lang="en-GB" dirty="0"/>
                        <a:t>Heated Insoles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Plug into USB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£8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Less than 1p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012235"/>
                  </a:ext>
                </a:extLst>
              </a:tr>
              <a:tr h="705575">
                <a:tc>
                  <a:txBody>
                    <a:bodyPr/>
                    <a:lstStyle/>
                    <a:p>
                      <a:r>
                        <a:rPr lang="en-GB" dirty="0"/>
                        <a:t>Electric gilet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Charge via USB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£46 </a:t>
                      </a:r>
                      <a:r>
                        <a:rPr lang="en-GB" dirty="0" err="1"/>
                        <a:t>inc</a:t>
                      </a:r>
                      <a:r>
                        <a:rPr lang="en-GB" dirty="0"/>
                        <a:t> battery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Less than 1p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256241"/>
                  </a:ext>
                </a:extLst>
              </a:tr>
              <a:tr h="408786">
                <a:tc>
                  <a:txBody>
                    <a:bodyPr/>
                    <a:lstStyle/>
                    <a:p>
                      <a:r>
                        <a:rPr lang="en-GB" dirty="0"/>
                        <a:t>HW Bottle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kettle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£5.50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78p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826925"/>
                  </a:ext>
                </a:extLst>
              </a:tr>
              <a:tr h="705575">
                <a:tc>
                  <a:txBody>
                    <a:bodyPr/>
                    <a:lstStyle/>
                    <a:p>
                      <a:r>
                        <a:rPr lang="en-GB" dirty="0"/>
                        <a:t>Microwaveable wheat bag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m/wave 60secs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£4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49p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285073"/>
                  </a:ext>
                </a:extLst>
              </a:tr>
              <a:tr h="705575">
                <a:tc>
                  <a:txBody>
                    <a:bodyPr/>
                    <a:lstStyle/>
                    <a:p>
                      <a:r>
                        <a:rPr lang="en-GB" dirty="0" err="1"/>
                        <a:t>Reuseable</a:t>
                      </a:r>
                      <a:r>
                        <a:rPr lang="en-GB" dirty="0"/>
                        <a:t> hand-warmer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Boil water on hob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£5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Gas hob 2p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Elec       7p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98p</a:t>
                      </a:r>
                    </a:p>
                    <a:p>
                      <a:r>
                        <a:rPr lang="en-GB" dirty="0"/>
                        <a:t>£3.43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569121"/>
                  </a:ext>
                </a:extLst>
              </a:tr>
              <a:tr h="408786">
                <a:tc>
                  <a:txBody>
                    <a:bodyPr/>
                    <a:lstStyle/>
                    <a:p>
                      <a:r>
                        <a:rPr lang="en-GB" dirty="0"/>
                        <a:t>Elec blanket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£14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£1.37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46249"/>
                  </a:ext>
                </a:extLst>
              </a:tr>
              <a:tr h="705575">
                <a:tc>
                  <a:txBody>
                    <a:bodyPr/>
                    <a:lstStyle/>
                    <a:p>
                      <a:r>
                        <a:rPr lang="en-GB" dirty="0"/>
                        <a:t>Elec footwarmer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Mains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£25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£1.05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875536"/>
                  </a:ext>
                </a:extLst>
              </a:tr>
              <a:tr h="408786">
                <a:tc>
                  <a:txBody>
                    <a:bodyPr/>
                    <a:lstStyle/>
                    <a:p>
                      <a:r>
                        <a:rPr lang="en-GB" dirty="0"/>
                        <a:t>Elec heat pad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£15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£1.05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499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860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8F89BB01-CD07-48FE-ACDF-2C6F5403ACF8}"/>
              </a:ext>
            </a:extLst>
          </p:cNvPr>
          <p:cNvSpPr/>
          <p:nvPr/>
        </p:nvSpPr>
        <p:spPr>
          <a:xfrm>
            <a:off x="267618" y="-1817860"/>
            <a:ext cx="6471308" cy="620752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B86F33-22A8-420D-AE4D-167B360FA1B6}"/>
              </a:ext>
            </a:extLst>
          </p:cNvPr>
          <p:cNvSpPr txBox="1"/>
          <p:nvPr/>
        </p:nvSpPr>
        <p:spPr>
          <a:xfrm>
            <a:off x="6016582" y="2087240"/>
            <a:ext cx="5895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 SemiBold" panose="020B0706030804020204" pitchFamily="34" charset="0"/>
                <a:cs typeface="Open Sans SemiBold" panose="020B0706030804020204" pitchFamily="34" charset="0"/>
              </a:rPr>
              <a:t>Referrals and freephone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 SemiBold" panose="020B0706030804020204" pitchFamily="34" charset="0"/>
                <a:cs typeface="Open Sans SemiBold" panose="020B07060308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wdd@mea.org.uk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 SemiBold" panose="020B0706030804020204" pitchFamily="34" charset="0"/>
                <a:cs typeface="Open Sans SemiBold" panose="020B0706030804020204" pitchFamily="34" charset="0"/>
              </a:rPr>
              <a:t>0800 677 1332</a:t>
            </a:r>
          </a:p>
        </p:txBody>
      </p:sp>
      <p:pic>
        <p:nvPicPr>
          <p:cNvPr id="13" name="Picture 12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38F5FE62-7C3D-4659-96DC-39692621D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6" t="20435" r="45556" b="16232"/>
          <a:stretch/>
        </p:blipFill>
        <p:spPr>
          <a:xfrm>
            <a:off x="6136699" y="3776634"/>
            <a:ext cx="1128092" cy="21717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259601-E9A7-42B6-8741-EF60976C8D33}"/>
              </a:ext>
            </a:extLst>
          </p:cNvPr>
          <p:cNvSpPr txBox="1"/>
          <p:nvPr/>
        </p:nvSpPr>
        <p:spPr>
          <a:xfrm>
            <a:off x="7304616" y="4590988"/>
            <a:ext cx="3519097" cy="100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@WarmerDandD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9133349-B2B6-45E0-973D-6ACB25F8CCC3}"/>
              </a:ext>
            </a:extLst>
          </p:cNvPr>
          <p:cNvSpPr/>
          <p:nvPr/>
        </p:nvSpPr>
        <p:spPr>
          <a:xfrm>
            <a:off x="244721" y="2773770"/>
            <a:ext cx="3181608" cy="3231798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 extrusionH="273050" contourW="57150">
            <a:extrusionClr>
              <a:srgbClr val="F89420"/>
            </a:extrusionClr>
            <a:contourClr>
              <a:srgbClr val="54637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DFACC3-5276-40A6-8075-BB57C979F468}"/>
              </a:ext>
            </a:extLst>
          </p:cNvPr>
          <p:cNvSpPr/>
          <p:nvPr/>
        </p:nvSpPr>
        <p:spPr>
          <a:xfrm>
            <a:off x="2573535" y="4766223"/>
            <a:ext cx="1940249" cy="19466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 extrusionH="273050" contourW="57150">
            <a:extrusionClr>
              <a:srgbClr val="F89420"/>
            </a:extrusionClr>
            <a:contourClr>
              <a:srgbClr val="54637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3534F45-C3A2-4866-B2F0-861474349E92}"/>
              </a:ext>
            </a:extLst>
          </p:cNvPr>
          <p:cNvSpPr txBox="1">
            <a:spLocks/>
          </p:cNvSpPr>
          <p:nvPr/>
        </p:nvSpPr>
        <p:spPr>
          <a:xfrm>
            <a:off x="5150177" y="6138250"/>
            <a:ext cx="6581389" cy="719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 questions? Don’t hesitate to contact me on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peter@mea.org.uk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Or Claire Woolley </a:t>
            </a:r>
            <a:r>
              <a:rPr lang="en-GB" sz="16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claire@mea.org.uk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BEBF2DC-4071-48E6-806A-1044B8404C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53" y="-141303"/>
            <a:ext cx="6084814" cy="3042407"/>
          </a:xfrm>
          <a:prstGeom prst="rect">
            <a:avLst/>
          </a:prstGeom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320CC5DC-A8BA-4F06-B4CC-27A18A0BBFC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9" b="21841"/>
          <a:stretch/>
        </p:blipFill>
        <p:spPr>
          <a:xfrm>
            <a:off x="6877357" y="414377"/>
            <a:ext cx="4624289" cy="13019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6E662F-3486-437C-8053-CDBA3FCDDEA0}"/>
              </a:ext>
            </a:extLst>
          </p:cNvPr>
          <p:cNvSpPr txBox="1"/>
          <p:nvPr/>
        </p:nvSpPr>
        <p:spPr>
          <a:xfrm>
            <a:off x="7304615" y="4020337"/>
            <a:ext cx="3906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@WarmDerbyDerbyshire</a:t>
            </a:r>
          </a:p>
        </p:txBody>
      </p:sp>
    </p:spTree>
    <p:extLst>
      <p:ext uri="{BB962C8B-B14F-4D97-AF65-F5344CB8AC3E}">
        <p14:creationId xmlns:p14="http://schemas.microsoft.com/office/powerpoint/2010/main" val="3919609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6E258-8A02-CB80-DE30-C4922CDE6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Health Impacts of Cold Homes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E63BE-A16E-35E3-3647-F88CDE841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331" y="1690688"/>
            <a:ext cx="9144000" cy="3766047"/>
          </a:xfrm>
        </p:spPr>
        <p:txBody>
          <a:bodyPr>
            <a:noAutofit/>
          </a:bodyPr>
          <a:lstStyle/>
          <a:p>
            <a:r>
              <a:rPr lang="en-GB" sz="2400" dirty="0"/>
              <a:t>Heart attacks</a:t>
            </a:r>
          </a:p>
          <a:p>
            <a:r>
              <a:rPr lang="en-GB" sz="2400" dirty="0"/>
              <a:t>Stroke</a:t>
            </a:r>
          </a:p>
          <a:p>
            <a:r>
              <a:rPr lang="en-GB" sz="2400" dirty="0"/>
              <a:t>Pulmonary – asthma, COPD… </a:t>
            </a:r>
          </a:p>
          <a:p>
            <a:r>
              <a:rPr lang="en-GB" sz="2400" dirty="0"/>
              <a:t>Mobility – arthritis, disability, </a:t>
            </a:r>
            <a:r>
              <a:rPr lang="en-GB" sz="2400" b="1" u="sng" dirty="0"/>
              <a:t>falls</a:t>
            </a:r>
            <a:r>
              <a:rPr lang="en-GB" sz="2400" dirty="0"/>
              <a:t>… </a:t>
            </a:r>
          </a:p>
          <a:p>
            <a:r>
              <a:rPr lang="en-GB" sz="2400" dirty="0"/>
              <a:t>Mental health – depression, anxiety…</a:t>
            </a:r>
          </a:p>
          <a:p>
            <a:r>
              <a:rPr lang="en-GB" sz="2400" dirty="0"/>
              <a:t>Child attainment  - worse school outcomes – long-term repercussions of lower incomes </a:t>
            </a:r>
          </a:p>
          <a:p>
            <a:r>
              <a:rPr lang="en-GB" sz="2400" dirty="0"/>
              <a:t>prolonged recovery rates? Higher re-admission rates? </a:t>
            </a:r>
          </a:p>
          <a:p>
            <a:endParaRPr lang="en-GB" sz="2400" dirty="0"/>
          </a:p>
          <a:p>
            <a:r>
              <a:rPr lang="en-GB" sz="2400" b="1" dirty="0"/>
              <a:t>Housing Health &amp; Safety Rating System – 29 Hazards – EXCESS COLD – highest HHSRS score…</a:t>
            </a:r>
          </a:p>
        </p:txBody>
      </p:sp>
      <p:pic>
        <p:nvPicPr>
          <p:cNvPr id="5" name="Picture 4" descr="Text, calendar&#10;&#10;Description automatically generated">
            <a:extLst>
              <a:ext uri="{FF2B5EF4-FFF2-40B4-BE49-F238E27FC236}">
                <a16:creationId xmlns:a16="http://schemas.microsoft.com/office/drawing/2014/main" id="{FB08D984-E5B8-11A3-5481-459C70019B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11" t="10301" r="21995" b="13944"/>
          <a:stretch/>
        </p:blipFill>
        <p:spPr>
          <a:xfrm rot="912939">
            <a:off x="8933699" y="625341"/>
            <a:ext cx="2462352" cy="358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38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CEA4C6-611F-D768-D262-41215B3C9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2368" y="71021"/>
            <a:ext cx="10075091" cy="671595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336DC3-C4F7-9690-CC6C-B99F5FCF8BA5}"/>
              </a:ext>
            </a:extLst>
          </p:cNvPr>
          <p:cNvSpPr txBox="1"/>
          <p:nvPr/>
        </p:nvSpPr>
        <p:spPr>
          <a:xfrm rot="16200000">
            <a:off x="-2694787" y="2886261"/>
            <a:ext cx="6276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From </a:t>
            </a:r>
            <a:r>
              <a:rPr lang="en-GB" i="1" dirty="0"/>
              <a:t>‘The Real Cost of Poor Housing’  (2010) </a:t>
            </a:r>
            <a:r>
              <a:rPr lang="en-GB" sz="1800" b="0" i="0" u="none" strike="noStrike" baseline="0" dirty="0" err="1">
                <a:latin typeface="YanoneKaffeesatz-Regular"/>
              </a:rPr>
              <a:t>Roys</a:t>
            </a:r>
            <a:r>
              <a:rPr lang="en-GB" sz="1800" b="0" i="0" u="none" strike="noStrike" baseline="0" dirty="0">
                <a:latin typeface="YanoneKaffeesatz-Regular"/>
              </a:rPr>
              <a:t>, Davidson, Nicol, Ormandy, Ambrose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93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A7B0A4-BFE0-514F-971F-8F8B3340D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242" y="174022"/>
            <a:ext cx="10371220" cy="6338639"/>
          </a:xfrm>
        </p:spPr>
      </p:pic>
    </p:spTree>
    <p:extLst>
      <p:ext uri="{BB962C8B-B14F-4D97-AF65-F5344CB8AC3E}">
        <p14:creationId xmlns:p14="http://schemas.microsoft.com/office/powerpoint/2010/main" val="3124094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05E0F-81FF-A3E1-5AB8-A3F8CFFE0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HHSRS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64795-D51D-F306-2F3E-4E437C6AF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GB" b="0" i="0" u="none" strike="noStrike" baseline="0" dirty="0"/>
              <a:t>comprises a risk assessment of 29 health and safety hazards which could lead to harm to the occupants</a:t>
            </a:r>
          </a:p>
          <a:p>
            <a:pPr algn="l"/>
            <a:r>
              <a:rPr lang="en-GB" b="0" i="0" u="none" strike="noStrike" baseline="0" dirty="0"/>
              <a:t>Any property that is assessed as having a Category 1 hazard on any of these matters can be classified as poor housing.</a:t>
            </a:r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r>
              <a:rPr lang="en-GB" dirty="0"/>
              <a:t>projected that in 2023, 14.4% (3.53 million) households will be in fuel poverty  - up from 13.4% in 2022</a:t>
            </a:r>
            <a:r>
              <a:rPr lang="en-GB" i="1" dirty="0"/>
              <a:t>.           (govt stats for ‘23 not in yet.)</a:t>
            </a:r>
          </a:p>
        </p:txBody>
      </p:sp>
    </p:spTree>
    <p:extLst>
      <p:ext uri="{BB962C8B-B14F-4D97-AF65-F5344CB8AC3E}">
        <p14:creationId xmlns:p14="http://schemas.microsoft.com/office/powerpoint/2010/main" val="1886030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917B451-BA0A-AB76-464D-D2487C14E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Health Impacts of Cold Homes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3242AC-F948-95EC-A4F0-2C8D5ECDC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Impact </a:t>
            </a:r>
            <a:r>
              <a:rPr lang="en-GB" b="1" i="1" dirty="0"/>
              <a:t>not just in extreme winter </a:t>
            </a:r>
            <a:r>
              <a:rPr lang="en-GB" dirty="0"/>
              <a:t>weather but </a:t>
            </a:r>
            <a:r>
              <a:rPr lang="en-GB" b="1" dirty="0"/>
              <a:t>also in moderate </a:t>
            </a:r>
            <a:r>
              <a:rPr lang="en-GB" dirty="0"/>
              <a:t>conditions </a:t>
            </a:r>
            <a:r>
              <a:rPr lang="en-GB" dirty="0" err="1"/>
              <a:t>ie</a:t>
            </a:r>
            <a:r>
              <a:rPr lang="en-GB" dirty="0"/>
              <a:t> outdoor temperature drops below 6°C</a:t>
            </a:r>
            <a:r>
              <a:rPr lang="en-GB"/>
              <a:t>. </a:t>
            </a:r>
          </a:p>
          <a:p>
            <a:endParaRPr lang="en-GB" dirty="0"/>
          </a:p>
          <a:p>
            <a:r>
              <a:rPr lang="en-GB" b="1" dirty="0"/>
              <a:t>being housebound </a:t>
            </a:r>
            <a:r>
              <a:rPr lang="en-GB" dirty="0"/>
              <a:t>increases both the exposure to an underheated home and the cost of heating it.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sz="1400" dirty="0">
                <a:hlinkClick r:id="rId2"/>
              </a:rPr>
              <a:t>https://www.nice.org.uk/about/nice-communities/social-care/quick-guides/helping-to-prevent-winter-deaths-and-illnesses-associated-with-cold-homes</a:t>
            </a:r>
            <a:endParaRPr lang="en-GB" sz="1400" dirty="0"/>
          </a:p>
          <a:p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064295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804333" y="593367"/>
            <a:ext cx="10541200" cy="81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-GB" dirty="0"/>
              <a:t>Causes of high bills &amp; Fuel Poverty</a:t>
            </a:r>
            <a:endParaRPr dirty="0"/>
          </a:p>
          <a:p>
            <a:pPr algn="l"/>
            <a:endParaRPr dirty="0"/>
          </a:p>
          <a:p>
            <a:pPr algn="l"/>
            <a:endParaRPr dirty="0"/>
          </a:p>
        </p:txBody>
      </p:sp>
      <p:sp>
        <p:nvSpPr>
          <p:cNvPr id="136" name="Google Shape;136;p23"/>
          <p:cNvSpPr txBox="1">
            <a:spLocks noGrp="1"/>
          </p:cNvSpPr>
          <p:nvPr>
            <p:ph type="body" idx="1"/>
          </p:nvPr>
        </p:nvSpPr>
        <p:spPr>
          <a:xfrm>
            <a:off x="624690" y="1662433"/>
            <a:ext cx="10963746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1333"/>
              </a:spcBef>
              <a:buNone/>
            </a:pPr>
            <a:r>
              <a:rPr lang="en-GB" sz="2400" dirty="0"/>
              <a:t>Causes of either high fuel bills or rationing of fuel use include:</a:t>
            </a:r>
            <a:endParaRPr sz="2400" dirty="0"/>
          </a:p>
          <a:p>
            <a:pPr marL="194729" indent="0">
              <a:lnSpc>
                <a:spcPct val="200000"/>
              </a:lnSpc>
              <a:spcBef>
                <a:spcPts val="1333"/>
              </a:spcBef>
              <a:buSzPts val="1300"/>
              <a:buNone/>
            </a:pPr>
            <a:r>
              <a:rPr lang="en-GB" sz="2400" dirty="0"/>
              <a:t>1    	High Energy Costs :    </a:t>
            </a:r>
            <a:r>
              <a:rPr lang="en-GB" sz="2400" i="1" dirty="0"/>
              <a:t>(paying an expensive fuel tariff, dependent on </a:t>
            </a:r>
            <a:r>
              <a:rPr lang="en-GB" sz="2400" i="1" dirty="0" err="1"/>
              <a:t>elec</a:t>
            </a:r>
            <a:r>
              <a:rPr lang="en-GB" sz="2400" i="1" dirty="0"/>
              <a:t>’, oil, LPG)</a:t>
            </a:r>
          </a:p>
          <a:p>
            <a:pPr marL="194729" indent="0">
              <a:lnSpc>
                <a:spcPct val="200000"/>
              </a:lnSpc>
              <a:buSzPts val="1300"/>
              <a:buNone/>
            </a:pPr>
            <a:r>
              <a:rPr lang="en-GB" sz="2400" dirty="0"/>
              <a:t>2	Poor energy efficiency of the </a:t>
            </a:r>
            <a:r>
              <a:rPr lang="en-GB" sz="2400" i="1" dirty="0"/>
              <a:t>home</a:t>
            </a:r>
            <a:r>
              <a:rPr lang="en-GB" sz="2400" dirty="0"/>
              <a:t> </a:t>
            </a:r>
          </a:p>
          <a:p>
            <a:pPr marL="194729" indent="0">
              <a:lnSpc>
                <a:spcPct val="200000"/>
              </a:lnSpc>
              <a:buSzPts val="1300"/>
              <a:buNone/>
            </a:pPr>
            <a:r>
              <a:rPr lang="en-GB" sz="2400" dirty="0"/>
              <a:t>3    	Not </a:t>
            </a:r>
            <a:r>
              <a:rPr lang="en-GB" sz="2400" i="1" dirty="0"/>
              <a:t>using</a:t>
            </a:r>
            <a:r>
              <a:rPr lang="en-GB" sz="2400" dirty="0"/>
              <a:t> energy efficiently in the home</a:t>
            </a:r>
          </a:p>
          <a:p>
            <a:pPr marL="194729" indent="0">
              <a:lnSpc>
                <a:spcPct val="200000"/>
              </a:lnSpc>
              <a:buSzPts val="1300"/>
              <a:buNone/>
            </a:pPr>
            <a:r>
              <a:rPr lang="en-GB" sz="2400" dirty="0"/>
              <a:t>4    	Low income</a:t>
            </a:r>
          </a:p>
          <a:p>
            <a:pPr indent="-414856">
              <a:lnSpc>
                <a:spcPct val="200000"/>
              </a:lnSpc>
              <a:buSzPts val="1300"/>
            </a:pPr>
            <a:endParaRPr sz="2400" dirty="0"/>
          </a:p>
          <a:p>
            <a:pPr marL="0" indent="0">
              <a:spcBef>
                <a:spcPts val="1333"/>
              </a:spcBef>
              <a:buNone/>
            </a:pPr>
            <a:endParaRPr sz="1733" dirty="0"/>
          </a:p>
          <a:p>
            <a:pPr marL="0" indent="0">
              <a:spcBef>
                <a:spcPts val="1333"/>
              </a:spcBef>
              <a:buNone/>
            </a:pPr>
            <a:endParaRPr sz="1733" dirty="0"/>
          </a:p>
          <a:p>
            <a:pPr marL="0" indent="0">
              <a:spcBef>
                <a:spcPts val="1333"/>
              </a:spcBef>
              <a:buNone/>
            </a:pPr>
            <a:endParaRPr sz="1733" dirty="0"/>
          </a:p>
          <a:p>
            <a:pPr marL="0" indent="0">
              <a:spcBef>
                <a:spcPts val="1333"/>
              </a:spcBef>
              <a:spcAft>
                <a:spcPts val="1333"/>
              </a:spcAft>
              <a:buNone/>
            </a:pPr>
            <a:endParaRPr sz="1733" dirty="0"/>
          </a:p>
        </p:txBody>
      </p:sp>
    </p:spTree>
    <p:extLst>
      <p:ext uri="{BB962C8B-B14F-4D97-AF65-F5344CB8AC3E}">
        <p14:creationId xmlns:p14="http://schemas.microsoft.com/office/powerpoint/2010/main" val="2828380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2CD0359-8F0A-4669-85C8-E525BB3F7C25}"/>
              </a:ext>
            </a:extLst>
          </p:cNvPr>
          <p:cNvSpPr/>
          <p:nvPr/>
        </p:nvSpPr>
        <p:spPr>
          <a:xfrm>
            <a:off x="5742039" y="1592826"/>
            <a:ext cx="5427885" cy="4139379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CFE89-A051-4D54-AB55-BFD255E1C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5695" y="1836647"/>
            <a:ext cx="5163349" cy="4236804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price cap is calculated using the average household use of energy </a:t>
            </a:r>
            <a:endParaRPr lang="en-US" sz="1600" b="0" i="0" dirty="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Dual Fuel 12000 kWh gas, 2900 kWh electric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​.  </a:t>
            </a:r>
            <a:r>
              <a:rPr lang="en-GB" sz="1600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all electric 4200 kWh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 from £</a:t>
            </a:r>
            <a:r>
              <a:rPr lang="en-GB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1834</a:t>
            </a:r>
            <a:r>
              <a:rPr lang="en-GB" sz="1600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£1928 - Direct Debit</a:t>
            </a:r>
            <a:endParaRPr lang="en-US" sz="1600" b="0" i="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Down  from £</a:t>
            </a:r>
            <a:r>
              <a:rPr lang="en-US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1926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£1917 – Prepayment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 from £2052 to £2058 – Other/Cheque (+7%)</a:t>
            </a:r>
            <a:endParaRPr lang="en-GB" sz="1600" b="0" i="0" u="none" strike="noStrike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price cap is not the maximum you will pay per year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​. </a:t>
            </a:r>
            <a:r>
              <a:rPr lang="en-GB" sz="1600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use more units, you will pay more.  Use less, you will pay less.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dirty="0">
                <a:hlinkClick r:id="rId3"/>
              </a:rPr>
              <a:t>Cut unfair direct debits - </a:t>
            </a:r>
            <a:r>
              <a:rPr lang="en-GB" sz="1600" dirty="0" err="1">
                <a:hlinkClick r:id="rId3"/>
              </a:rPr>
              <a:t>MoneySavingExpert</a:t>
            </a:r>
            <a:endParaRPr lang="en-US" sz="1600" b="0" i="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F3536-0404-4E11-B6B2-D5BB5EC89896}"/>
              </a:ext>
            </a:extLst>
          </p:cNvPr>
          <p:cNvSpPr txBox="1"/>
          <p:nvPr/>
        </p:nvSpPr>
        <p:spPr>
          <a:xfrm>
            <a:off x="472911" y="545406"/>
            <a:ext cx="11246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Price Cap Changes January 2024 – Home energy advice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413816B-435B-4398-8B32-BD424D783E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9" b="21841"/>
          <a:stretch/>
        </p:blipFill>
        <p:spPr>
          <a:xfrm>
            <a:off x="149087" y="6175626"/>
            <a:ext cx="1908313" cy="53728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B841FB6-BD0B-4526-8FA0-00D566B2AE62}"/>
              </a:ext>
            </a:extLst>
          </p:cNvPr>
          <p:cNvSpPr/>
          <p:nvPr/>
        </p:nvSpPr>
        <p:spPr>
          <a:xfrm>
            <a:off x="1074197" y="1248766"/>
            <a:ext cx="4539738" cy="4400571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 extrusionH="273050" contourW="57150">
            <a:extrusionClr>
              <a:srgbClr val="F89420"/>
            </a:extrusionClr>
            <a:contourClr>
              <a:srgbClr val="54637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5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ce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91A5CA93D26C429EA7F69F7B2787CA" ma:contentTypeVersion="20" ma:contentTypeDescription="Create a new document." ma:contentTypeScope="" ma:versionID="f676f59ef6e1600bf73c8e99d88ee29f">
  <xsd:schema xmlns:xsd="http://www.w3.org/2001/XMLSchema" xmlns:xs="http://www.w3.org/2001/XMLSchema" xmlns:p="http://schemas.microsoft.com/office/2006/metadata/properties" xmlns:ns2="e84638a1-199f-4d0a-b9cf-8806bc7ca354" xmlns:ns3="32a3d555-084a-47f2-ada3-d1c31cffc2e0" targetNamespace="http://schemas.microsoft.com/office/2006/metadata/properties" ma:root="true" ma:fieldsID="47457030828493606717ceea79298bcd" ns2:_="" ns3:_="">
    <xsd:import namespace="e84638a1-199f-4d0a-b9cf-8806bc7ca354"/>
    <xsd:import namespace="32a3d555-084a-47f2-ada3-d1c31cffc2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Archive_x003f_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4638a1-199f-4d0a-b9cf-8806bc7ca3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644e858-2694-4de7-b6da-efcd83ad1f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Archive_x003f_" ma:index="25" nillable="true" ma:displayName="Archive?" ma:default="0" ma:format="Dropdown" ma:internalName="Archive_x003f_">
      <xsd:simpleType>
        <xsd:restriction base="dms:Boolea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a3d555-084a-47f2-ada3-d1c31cffc2e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652ffe7-a2dd-48a8-9bf2-4b10ad693b1a}" ma:internalName="TaxCatchAll" ma:showField="CatchAllData" ma:web="32a3d555-084a-47f2-ada3-d1c31cffc2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84638a1-199f-4d0a-b9cf-8806bc7ca354">
      <Terms xmlns="http://schemas.microsoft.com/office/infopath/2007/PartnerControls"/>
    </lcf76f155ced4ddcb4097134ff3c332f>
    <TaxCatchAll xmlns="32a3d555-084a-47f2-ada3-d1c31cffc2e0" xsi:nil="true"/>
    <Archive_x003f_ xmlns="e84638a1-199f-4d0a-b9cf-8806bc7ca354">false</Archive_x003f_>
  </documentManagement>
</p:properties>
</file>

<file path=customXml/itemProps1.xml><?xml version="1.0" encoding="utf-8"?>
<ds:datastoreItem xmlns:ds="http://schemas.openxmlformats.org/officeDocument/2006/customXml" ds:itemID="{3F753AC6-33F9-42D4-B3B2-3E70C8CFE8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4638a1-199f-4d0a-b9cf-8806bc7ca354"/>
    <ds:schemaRef ds:uri="32a3d555-084a-47f2-ada3-d1c31cffc2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97348F-D39C-41E0-8FBC-56699BD987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B7E681-0A84-40AB-96D1-9746CCDBC1FD}">
  <ds:schemaRefs>
    <ds:schemaRef ds:uri="32a3d555-084a-47f2-ada3-d1c31cffc2e0"/>
    <ds:schemaRef ds:uri="e84638a1-199f-4d0a-b9cf-8806bc7ca35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1957</Words>
  <Application>Microsoft Office PowerPoint</Application>
  <PresentationFormat>Widescreen</PresentationFormat>
  <Paragraphs>279</Paragraphs>
  <Slides>27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Calibri Light</vt:lpstr>
      <vt:lpstr>Gill Sans MT</vt:lpstr>
      <vt:lpstr>helvetica-w01-bold</vt:lpstr>
      <vt:lpstr>Open Sans</vt:lpstr>
      <vt:lpstr>Open Sans SemiBold</vt:lpstr>
      <vt:lpstr>Symbol</vt:lpstr>
      <vt:lpstr>YAD7QhG2T6o 0</vt:lpstr>
      <vt:lpstr>YanoneKaffeesatz-Regular</vt:lpstr>
      <vt:lpstr>Office Theme</vt:lpstr>
      <vt:lpstr>Parcel</vt:lpstr>
      <vt:lpstr>Warmer Derby &amp; Derbyshire 3  Pete Burgess-Allen  25 January 2024</vt:lpstr>
      <vt:lpstr>PowerPoint Presentation</vt:lpstr>
      <vt:lpstr>Health Impacts of Cold Homes</vt:lpstr>
      <vt:lpstr>PowerPoint Presentation</vt:lpstr>
      <vt:lpstr>PowerPoint Presentation</vt:lpstr>
      <vt:lpstr>The HHSRS </vt:lpstr>
      <vt:lpstr>Health Impacts of Cold Homes</vt:lpstr>
      <vt:lpstr>Causes of high bills &amp; Fuel Poverty  </vt:lpstr>
      <vt:lpstr>PowerPoint Presentation</vt:lpstr>
      <vt:lpstr>PowerPoint Presentation</vt:lpstr>
      <vt:lpstr>AVERAGE SPEND FOR HOUSEHOLDS FROM 1st July 2023</vt:lpstr>
      <vt:lpstr>Warmer Derby &amp; Derbyshire 3  </vt:lpstr>
      <vt:lpstr>Warmer Derby &amp; Derbyshire 3  </vt:lpstr>
      <vt:lpstr>What is a hard-to-heat home? </vt:lpstr>
      <vt:lpstr>Home improvements - funding</vt:lpstr>
      <vt:lpstr>Great British Insulation Scheme   </vt:lpstr>
      <vt:lpstr>Great British Insulation Scheme   </vt:lpstr>
      <vt:lpstr>HEAT-Hub project – MEA &amp; NEP  </vt:lpstr>
      <vt:lpstr>Priority Services Register – extra help when there is an unplanned cut in electricity or water supply </vt:lpstr>
      <vt:lpstr>PSR </vt:lpstr>
      <vt:lpstr>Smart meters  </vt:lpstr>
      <vt:lpstr>Priority Services register – PSR Distribution companies</vt:lpstr>
      <vt:lpstr>TIPS to consider</vt:lpstr>
      <vt:lpstr>PowerPoint Presentation</vt:lpstr>
      <vt:lpstr>20 BEHAVIOUR CHANGES TO REDUCE ENERGY BILLS</vt:lpstr>
      <vt:lpstr>Heat the human, NOT THE HOME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Ross</dc:creator>
  <cp:lastModifiedBy>Peter Burgess-Allen</cp:lastModifiedBy>
  <cp:revision>2</cp:revision>
  <dcterms:created xsi:type="dcterms:W3CDTF">2022-11-23T14:32:23Z</dcterms:created>
  <dcterms:modified xsi:type="dcterms:W3CDTF">2024-01-25T11:20:42Z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0x0101003791A5CA93D26C429EA7F69F7B2787CA</vt:lpwstr>
  </property>
  <property fmtid="{D5CDD505-2E9C-101B-9397-08002B2CF9AE}" pid="3" name="MediaServiceImageTags">
    <vt:lpwstr/>
  </property>
</Properties>
</file>