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6"/>
  </p:notesMasterIdLst>
  <p:sldIdLst>
    <p:sldId id="277" r:id="rId2"/>
    <p:sldId id="290" r:id="rId3"/>
    <p:sldId id="286" r:id="rId4"/>
    <p:sldId id="435" r:id="rId5"/>
    <p:sldId id="442" r:id="rId6"/>
    <p:sldId id="445" r:id="rId7"/>
    <p:sldId id="444" r:id="rId8"/>
    <p:sldId id="436" r:id="rId9"/>
    <p:sldId id="437" r:id="rId10"/>
    <p:sldId id="328" r:id="rId11"/>
    <p:sldId id="438" r:id="rId12"/>
    <p:sldId id="439" r:id="rId13"/>
    <p:sldId id="441" r:id="rId14"/>
    <p:sldId id="35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B58F7-99DD-4B60-84EE-40ED61391FF7}" v="251" dt="2024-01-24T19:18:53.716"/>
    <p1510:client id="{A9800250-9390-457D-8145-8DF6EE012DDF}" v="171" dt="2024-01-25T09:09:3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oebe Kelly" userId="1447a107-79d9-4a29-828a-910a3a3d6cad" providerId="ADAL" clId="{A9800250-9390-457D-8145-8DF6EE012DDF}"/>
    <pc:docChg chg="undo custSel addSld delSld modSld">
      <pc:chgData name="Phoebe Kelly" userId="1447a107-79d9-4a29-828a-910a3a3d6cad" providerId="ADAL" clId="{A9800250-9390-457D-8145-8DF6EE012DDF}" dt="2024-01-25T09:09:37.482" v="3121" actId="20577"/>
      <pc:docMkLst>
        <pc:docMk/>
      </pc:docMkLst>
      <pc:sldChg chg="addSp delSp modSp add del mod">
        <pc:chgData name="Phoebe Kelly" userId="1447a107-79d9-4a29-828a-910a3a3d6cad" providerId="ADAL" clId="{A9800250-9390-457D-8145-8DF6EE012DDF}" dt="2024-01-18T15:31:18.023" v="2385" actId="47"/>
        <pc:sldMkLst>
          <pc:docMk/>
          <pc:sldMk cId="3941699470" sldId="264"/>
        </pc:sldMkLst>
        <pc:spChg chg="mod">
          <ac:chgData name="Phoebe Kelly" userId="1447a107-79d9-4a29-828a-910a3a3d6cad" providerId="ADAL" clId="{A9800250-9390-457D-8145-8DF6EE012DDF}" dt="2024-01-18T14:48:39.534" v="1826" actId="1076"/>
          <ac:spMkLst>
            <pc:docMk/>
            <pc:sldMk cId="3941699470" sldId="264"/>
            <ac:spMk id="2" creationId="{63F3EE0E-9A8C-ACC5-63D4-00C240BB8BDF}"/>
          </ac:spMkLst>
        </pc:spChg>
        <pc:spChg chg="del mod">
          <ac:chgData name="Phoebe Kelly" userId="1447a107-79d9-4a29-828a-910a3a3d6cad" providerId="ADAL" clId="{A9800250-9390-457D-8145-8DF6EE012DDF}" dt="2024-01-18T13:52:16.431" v="971" actId="478"/>
          <ac:spMkLst>
            <pc:docMk/>
            <pc:sldMk cId="3941699470" sldId="264"/>
            <ac:spMk id="3" creationId="{D9AA8A0A-DA47-5AD8-0737-767064A889E1}"/>
          </ac:spMkLst>
        </pc:spChg>
        <pc:spChg chg="del">
          <ac:chgData name="Phoebe Kelly" userId="1447a107-79d9-4a29-828a-910a3a3d6cad" providerId="ADAL" clId="{A9800250-9390-457D-8145-8DF6EE012DDF}" dt="2024-01-18T13:19:22.558" v="382" actId="478"/>
          <ac:spMkLst>
            <pc:docMk/>
            <pc:sldMk cId="3941699470" sldId="264"/>
            <ac:spMk id="5" creationId="{9197BE8A-9812-33FA-F2D1-FC17621D46AA}"/>
          </ac:spMkLst>
        </pc:spChg>
        <pc:spChg chg="mod">
          <ac:chgData name="Phoebe Kelly" userId="1447a107-79d9-4a29-828a-910a3a3d6cad" providerId="ADAL" clId="{A9800250-9390-457D-8145-8DF6EE012DDF}" dt="2024-01-18T14:48:19.287" v="1818" actId="113"/>
          <ac:spMkLst>
            <pc:docMk/>
            <pc:sldMk cId="3941699470" sldId="264"/>
            <ac:spMk id="6" creationId="{33283BEC-BE13-4FD8-E884-F29714C99407}"/>
          </ac:spMkLst>
        </pc:spChg>
        <pc:spChg chg="mod">
          <ac:chgData name="Phoebe Kelly" userId="1447a107-79d9-4a29-828a-910a3a3d6cad" providerId="ADAL" clId="{A9800250-9390-457D-8145-8DF6EE012DDF}" dt="2024-01-18T14:48:43.213" v="1827" actId="1076"/>
          <ac:spMkLst>
            <pc:docMk/>
            <pc:sldMk cId="3941699470" sldId="264"/>
            <ac:spMk id="7" creationId="{BA4ED4EE-4874-B194-88A6-C7EA50783EE9}"/>
          </ac:spMkLst>
        </pc:spChg>
        <pc:spChg chg="add del mod">
          <ac:chgData name="Phoebe Kelly" userId="1447a107-79d9-4a29-828a-910a3a3d6cad" providerId="ADAL" clId="{A9800250-9390-457D-8145-8DF6EE012DDF}" dt="2024-01-18T13:19:24.878" v="383" actId="478"/>
          <ac:spMkLst>
            <pc:docMk/>
            <pc:sldMk cId="3941699470" sldId="264"/>
            <ac:spMk id="9" creationId="{DEDFBA91-A098-D999-CFDD-2960BC57A359}"/>
          </ac:spMkLst>
        </pc:spChg>
        <pc:spChg chg="add mod">
          <ac:chgData name="Phoebe Kelly" userId="1447a107-79d9-4a29-828a-910a3a3d6cad" providerId="ADAL" clId="{A9800250-9390-457D-8145-8DF6EE012DDF}" dt="2024-01-18T14:47:53.680" v="1810" actId="14100"/>
          <ac:spMkLst>
            <pc:docMk/>
            <pc:sldMk cId="3941699470" sldId="264"/>
            <ac:spMk id="10" creationId="{EF264335-B82C-0965-0DA8-2EE76D5ABB61}"/>
          </ac:spMkLst>
        </pc:spChg>
        <pc:graphicFrameChg chg="mod modGraphic">
          <ac:chgData name="Phoebe Kelly" userId="1447a107-79d9-4a29-828a-910a3a3d6cad" providerId="ADAL" clId="{A9800250-9390-457D-8145-8DF6EE012DDF}" dt="2024-01-18T15:19:52.773" v="2270" actId="1076"/>
          <ac:graphicFrameMkLst>
            <pc:docMk/>
            <pc:sldMk cId="3941699470" sldId="264"/>
            <ac:graphicFrameMk id="4" creationId="{A9745F13-896E-AEEE-E4E1-2F1CE1C59860}"/>
          </ac:graphicFrameMkLst>
        </pc:graphicFrameChg>
      </pc:sldChg>
      <pc:sldChg chg="addSp modSp mod">
        <pc:chgData name="Phoebe Kelly" userId="1447a107-79d9-4a29-828a-910a3a3d6cad" providerId="ADAL" clId="{A9800250-9390-457D-8145-8DF6EE012DDF}" dt="2024-01-16T13:17:14.993" v="11" actId="571"/>
        <pc:sldMkLst>
          <pc:docMk/>
          <pc:sldMk cId="1418789964" sldId="286"/>
        </pc:sldMkLst>
        <pc:spChg chg="add mod">
          <ac:chgData name="Phoebe Kelly" userId="1447a107-79d9-4a29-828a-910a3a3d6cad" providerId="ADAL" clId="{A9800250-9390-457D-8145-8DF6EE012DDF}" dt="2024-01-16T13:17:14.993" v="11" actId="571"/>
          <ac:spMkLst>
            <pc:docMk/>
            <pc:sldMk cId="1418789964" sldId="286"/>
            <ac:spMk id="3" creationId="{27B6CDFD-4639-A17B-49BC-5ED271A8A6ED}"/>
          </ac:spMkLst>
        </pc:spChg>
        <pc:spChg chg="mod">
          <ac:chgData name="Phoebe Kelly" userId="1447a107-79d9-4a29-828a-910a3a3d6cad" providerId="ADAL" clId="{A9800250-9390-457D-8145-8DF6EE012DDF}" dt="2024-01-16T13:16:22.797" v="9" actId="1076"/>
          <ac:spMkLst>
            <pc:docMk/>
            <pc:sldMk cId="1418789964" sldId="286"/>
            <ac:spMk id="4" creationId="{BABB466A-6DA0-4EE9-9405-F74957757BA9}"/>
          </ac:spMkLst>
        </pc:spChg>
        <pc:spChg chg="mod">
          <ac:chgData name="Phoebe Kelly" userId="1447a107-79d9-4a29-828a-910a3a3d6cad" providerId="ADAL" clId="{A9800250-9390-457D-8145-8DF6EE012DDF}" dt="2024-01-16T13:16:11.826" v="7" actId="1076"/>
          <ac:spMkLst>
            <pc:docMk/>
            <pc:sldMk cId="1418789964" sldId="286"/>
            <ac:spMk id="5" creationId="{1A129DD3-8F5E-43F6-9716-7C33D00A50F8}"/>
          </ac:spMkLst>
        </pc:spChg>
        <pc:spChg chg="mod">
          <ac:chgData name="Phoebe Kelly" userId="1447a107-79d9-4a29-828a-910a3a3d6cad" providerId="ADAL" clId="{A9800250-9390-457D-8145-8DF6EE012DDF}" dt="2024-01-16T13:16:15.177" v="8" actId="113"/>
          <ac:spMkLst>
            <pc:docMk/>
            <pc:sldMk cId="1418789964" sldId="286"/>
            <ac:spMk id="6" creationId="{EFF9651D-8E27-4952-804A-2D2C0A55A0F8}"/>
          </ac:spMkLst>
        </pc:spChg>
        <pc:spChg chg="mod">
          <ac:chgData name="Phoebe Kelly" userId="1447a107-79d9-4a29-828a-910a3a3d6cad" providerId="ADAL" clId="{A9800250-9390-457D-8145-8DF6EE012DDF}" dt="2024-01-16T13:15:32.358" v="0" actId="255"/>
          <ac:spMkLst>
            <pc:docMk/>
            <pc:sldMk cId="1418789964" sldId="286"/>
            <ac:spMk id="17" creationId="{D3928F89-1741-4079-8DFF-2009EF9B9931}"/>
          </ac:spMkLst>
        </pc:spChg>
        <pc:spChg chg="mod">
          <ac:chgData name="Phoebe Kelly" userId="1447a107-79d9-4a29-828a-910a3a3d6cad" providerId="ADAL" clId="{A9800250-9390-457D-8145-8DF6EE012DDF}" dt="2024-01-16T13:15:32.358" v="0" actId="255"/>
          <ac:spMkLst>
            <pc:docMk/>
            <pc:sldMk cId="1418789964" sldId="286"/>
            <ac:spMk id="28" creationId="{8364155F-C202-4D9C-8682-0AAAE7595599}"/>
          </ac:spMkLst>
        </pc:spChg>
        <pc:spChg chg="mod">
          <ac:chgData name="Phoebe Kelly" userId="1447a107-79d9-4a29-828a-910a3a3d6cad" providerId="ADAL" clId="{A9800250-9390-457D-8145-8DF6EE012DDF}" dt="2024-01-16T13:15:42.912" v="3" actId="113"/>
          <ac:spMkLst>
            <pc:docMk/>
            <pc:sldMk cId="1418789964" sldId="286"/>
            <ac:spMk id="29" creationId="{4E9F7C96-64EE-4251-8329-BA0DE2E3AC69}"/>
          </ac:spMkLst>
        </pc:spChg>
        <pc:spChg chg="mod">
          <ac:chgData name="Phoebe Kelly" userId="1447a107-79d9-4a29-828a-910a3a3d6cad" providerId="ADAL" clId="{A9800250-9390-457D-8145-8DF6EE012DDF}" dt="2024-01-16T13:15:32.358" v="0" actId="255"/>
          <ac:spMkLst>
            <pc:docMk/>
            <pc:sldMk cId="1418789964" sldId="286"/>
            <ac:spMk id="30" creationId="{0FC4960F-BEF7-4EA7-8F63-B36D60AE5B60}"/>
          </ac:spMkLst>
        </pc:spChg>
        <pc:spChg chg="mod">
          <ac:chgData name="Phoebe Kelly" userId="1447a107-79d9-4a29-828a-910a3a3d6cad" providerId="ADAL" clId="{A9800250-9390-457D-8145-8DF6EE012DDF}" dt="2024-01-16T13:15:38.724" v="2" actId="113"/>
          <ac:spMkLst>
            <pc:docMk/>
            <pc:sldMk cId="1418789964" sldId="286"/>
            <ac:spMk id="31" creationId="{8E3EA43D-68CC-4A91-9A23-A95AB9E8E360}"/>
          </ac:spMkLst>
        </pc:spChg>
      </pc:sldChg>
      <pc:sldChg chg="modSp mod">
        <pc:chgData name="Phoebe Kelly" userId="1447a107-79d9-4a29-828a-910a3a3d6cad" providerId="ADAL" clId="{A9800250-9390-457D-8145-8DF6EE012DDF}" dt="2024-01-16T13:30:10.081" v="56" actId="1076"/>
        <pc:sldMkLst>
          <pc:docMk/>
          <pc:sldMk cId="0" sldId="328"/>
        </pc:sldMkLst>
        <pc:graphicFrameChg chg="mod">
          <ac:chgData name="Phoebe Kelly" userId="1447a107-79d9-4a29-828a-910a3a3d6cad" providerId="ADAL" clId="{A9800250-9390-457D-8145-8DF6EE012DDF}" dt="2024-01-16T13:30:10.081" v="56" actId="1076"/>
          <ac:graphicFrameMkLst>
            <pc:docMk/>
            <pc:sldMk cId="0" sldId="328"/>
            <ac:graphicFrameMk id="28682" creationId="{311EF595-526B-D609-7A9A-A467D6D0D1B6}"/>
          </ac:graphicFrameMkLst>
        </pc:graphicFrameChg>
      </pc:sldChg>
      <pc:sldChg chg="modSp mod">
        <pc:chgData name="Phoebe Kelly" userId="1447a107-79d9-4a29-828a-910a3a3d6cad" providerId="ADAL" clId="{A9800250-9390-457D-8145-8DF6EE012DDF}" dt="2024-01-16T13:18:34.692" v="26" actId="1076"/>
        <pc:sldMkLst>
          <pc:docMk/>
          <pc:sldMk cId="1436335129" sldId="435"/>
        </pc:sldMkLst>
        <pc:spChg chg="mod">
          <ac:chgData name="Phoebe Kelly" userId="1447a107-79d9-4a29-828a-910a3a3d6cad" providerId="ADAL" clId="{A9800250-9390-457D-8145-8DF6EE012DDF}" dt="2024-01-16T13:18:34.692" v="26" actId="1076"/>
          <ac:spMkLst>
            <pc:docMk/>
            <pc:sldMk cId="1436335129" sldId="435"/>
            <ac:spMk id="4" creationId="{13BF6B20-7601-8F9A-20FD-1582C8744C14}"/>
          </ac:spMkLst>
        </pc:spChg>
        <pc:spChg chg="mod">
          <ac:chgData name="Phoebe Kelly" userId="1447a107-79d9-4a29-828a-910a3a3d6cad" providerId="ADAL" clId="{A9800250-9390-457D-8145-8DF6EE012DDF}" dt="2024-01-16T13:17:51.961" v="16" actId="207"/>
          <ac:spMkLst>
            <pc:docMk/>
            <pc:sldMk cId="1436335129" sldId="435"/>
            <ac:spMk id="11" creationId="{191A2282-4AB3-B392-474C-5796B051CACE}"/>
          </ac:spMkLst>
        </pc:spChg>
        <pc:graphicFrameChg chg="mod modGraphic">
          <ac:chgData name="Phoebe Kelly" userId="1447a107-79d9-4a29-828a-910a3a3d6cad" providerId="ADAL" clId="{A9800250-9390-457D-8145-8DF6EE012DDF}" dt="2024-01-16T13:18:30.563" v="25" actId="1076"/>
          <ac:graphicFrameMkLst>
            <pc:docMk/>
            <pc:sldMk cId="1436335129" sldId="435"/>
            <ac:graphicFrameMk id="5" creationId="{F0E521A9-BEE0-EC65-3E4A-F22B899A2FF5}"/>
          </ac:graphicFrameMkLst>
        </pc:graphicFrameChg>
      </pc:sldChg>
      <pc:sldChg chg="modSp mod">
        <pc:chgData name="Phoebe Kelly" userId="1447a107-79d9-4a29-828a-910a3a3d6cad" providerId="ADAL" clId="{A9800250-9390-457D-8145-8DF6EE012DDF}" dt="2024-01-16T13:59:27.405" v="345" actId="113"/>
        <pc:sldMkLst>
          <pc:docMk/>
          <pc:sldMk cId="3666447498" sldId="436"/>
        </pc:sldMkLst>
        <pc:graphicFrameChg chg="mod modGraphic">
          <ac:chgData name="Phoebe Kelly" userId="1447a107-79d9-4a29-828a-910a3a3d6cad" providerId="ADAL" clId="{A9800250-9390-457D-8145-8DF6EE012DDF}" dt="2024-01-16T13:59:27.405" v="345" actId="113"/>
          <ac:graphicFrameMkLst>
            <pc:docMk/>
            <pc:sldMk cId="3666447498" sldId="436"/>
            <ac:graphicFrameMk id="17" creationId="{055E73E1-4073-EF34-7002-7EACC9A5D025}"/>
          </ac:graphicFrameMkLst>
        </pc:graphicFrameChg>
      </pc:sldChg>
      <pc:sldChg chg="modSp mod">
        <pc:chgData name="Phoebe Kelly" userId="1447a107-79d9-4a29-828a-910a3a3d6cad" providerId="ADAL" clId="{A9800250-9390-457D-8145-8DF6EE012DDF}" dt="2024-01-17T14:52:16.386" v="366" actId="20577"/>
        <pc:sldMkLst>
          <pc:docMk/>
          <pc:sldMk cId="1303278203" sldId="438"/>
        </pc:sldMkLst>
        <pc:spChg chg="mod">
          <ac:chgData name="Phoebe Kelly" userId="1447a107-79d9-4a29-828a-910a3a3d6cad" providerId="ADAL" clId="{A9800250-9390-457D-8145-8DF6EE012DDF}" dt="2024-01-17T14:51:57.362" v="361" actId="20577"/>
          <ac:spMkLst>
            <pc:docMk/>
            <pc:sldMk cId="1303278203" sldId="438"/>
            <ac:spMk id="2" creationId="{46B3B7A8-40CA-6691-E2B3-8E91700E9DE2}"/>
          </ac:spMkLst>
        </pc:spChg>
        <pc:spChg chg="mod">
          <ac:chgData name="Phoebe Kelly" userId="1447a107-79d9-4a29-828a-910a3a3d6cad" providerId="ADAL" clId="{A9800250-9390-457D-8145-8DF6EE012DDF}" dt="2024-01-17T14:52:16.386" v="366" actId="20577"/>
          <ac:spMkLst>
            <pc:docMk/>
            <pc:sldMk cId="1303278203" sldId="438"/>
            <ac:spMk id="3" creationId="{550F9B6E-513F-18C4-BC8C-B5849248220B}"/>
          </ac:spMkLst>
        </pc:spChg>
      </pc:sldChg>
      <pc:sldChg chg="addSp delSp modSp mod">
        <pc:chgData name="Phoebe Kelly" userId="1447a107-79d9-4a29-828a-910a3a3d6cad" providerId="ADAL" clId="{A9800250-9390-457D-8145-8DF6EE012DDF}" dt="2024-01-25T08:58:18.882" v="2942" actId="20577"/>
        <pc:sldMkLst>
          <pc:docMk/>
          <pc:sldMk cId="1423995150" sldId="439"/>
        </pc:sldMkLst>
        <pc:spChg chg="mod">
          <ac:chgData name="Phoebe Kelly" userId="1447a107-79d9-4a29-828a-910a3a3d6cad" providerId="ADAL" clId="{A9800250-9390-457D-8145-8DF6EE012DDF}" dt="2024-01-16T13:42:10.187" v="329" actId="313"/>
          <ac:spMkLst>
            <pc:docMk/>
            <pc:sldMk cId="1423995150" sldId="439"/>
            <ac:spMk id="2" creationId="{2FE26BA5-F0F6-BD7D-5B5E-BBFE35EB7C87}"/>
          </ac:spMkLst>
        </pc:spChg>
        <pc:spChg chg="del">
          <ac:chgData name="Phoebe Kelly" userId="1447a107-79d9-4a29-828a-910a3a3d6cad" providerId="ADAL" clId="{A9800250-9390-457D-8145-8DF6EE012DDF}" dt="2024-01-16T13:41:48.950" v="278" actId="478"/>
          <ac:spMkLst>
            <pc:docMk/>
            <pc:sldMk cId="1423995150" sldId="439"/>
            <ac:spMk id="3" creationId="{7AC24581-9585-0AE3-5FAE-51B036A93B2D}"/>
          </ac:spMkLst>
        </pc:spChg>
        <pc:graphicFrameChg chg="add mod">
          <ac:chgData name="Phoebe Kelly" userId="1447a107-79d9-4a29-828a-910a3a3d6cad" providerId="ADAL" clId="{A9800250-9390-457D-8145-8DF6EE012DDF}" dt="2024-01-25T08:58:18.882" v="2942" actId="20577"/>
          <ac:graphicFrameMkLst>
            <pc:docMk/>
            <pc:sldMk cId="1423995150" sldId="439"/>
            <ac:graphicFrameMk id="4" creationId="{4AB70471-27CD-E95B-C560-97BC6186ABA7}"/>
          </ac:graphicFrameMkLst>
        </pc:graphicFrameChg>
      </pc:sldChg>
      <pc:sldChg chg="modSp new del mod">
        <pc:chgData name="Phoebe Kelly" userId="1447a107-79d9-4a29-828a-910a3a3d6cad" providerId="ADAL" clId="{A9800250-9390-457D-8145-8DF6EE012DDF}" dt="2024-01-18T13:19:17.549" v="381" actId="47"/>
        <pc:sldMkLst>
          <pc:docMk/>
          <pc:sldMk cId="976099186" sldId="441"/>
        </pc:sldMkLst>
        <pc:spChg chg="mod">
          <ac:chgData name="Phoebe Kelly" userId="1447a107-79d9-4a29-828a-910a3a3d6cad" providerId="ADAL" clId="{A9800250-9390-457D-8145-8DF6EE012DDF}" dt="2024-01-18T12:36:48.244" v="379" actId="20577"/>
          <ac:spMkLst>
            <pc:docMk/>
            <pc:sldMk cId="976099186" sldId="441"/>
            <ac:spMk id="2" creationId="{2A000FD3-29AB-10F9-E89D-B16EA7A67195}"/>
          </ac:spMkLst>
        </pc:spChg>
      </pc:sldChg>
      <pc:sldChg chg="addSp delSp modSp new mod">
        <pc:chgData name="Phoebe Kelly" userId="1447a107-79d9-4a29-828a-910a3a3d6cad" providerId="ADAL" clId="{A9800250-9390-457D-8145-8DF6EE012DDF}" dt="2024-01-25T09:09:37.482" v="3121" actId="20577"/>
        <pc:sldMkLst>
          <pc:docMk/>
          <pc:sldMk cId="2280101066" sldId="441"/>
        </pc:sldMkLst>
        <pc:spChg chg="del mod ord">
          <ac:chgData name="Phoebe Kelly" userId="1447a107-79d9-4a29-828a-910a3a3d6cad" providerId="ADAL" clId="{A9800250-9390-457D-8145-8DF6EE012DDF}" dt="2024-01-18T15:25:52.043" v="2309" actId="478"/>
          <ac:spMkLst>
            <pc:docMk/>
            <pc:sldMk cId="2280101066" sldId="441"/>
            <ac:spMk id="2" creationId="{956D49B8-F6F1-F8B5-1CFE-3376BBDB12F4}"/>
          </ac:spMkLst>
        </pc:spChg>
        <pc:spChg chg="del">
          <ac:chgData name="Phoebe Kelly" userId="1447a107-79d9-4a29-828a-910a3a3d6cad" providerId="ADAL" clId="{A9800250-9390-457D-8145-8DF6EE012DDF}" dt="2024-01-18T15:20:21.688" v="2280" actId="478"/>
          <ac:spMkLst>
            <pc:docMk/>
            <pc:sldMk cId="2280101066" sldId="441"/>
            <ac:spMk id="3" creationId="{23E0678D-0848-47D9-439A-81FC682D2C39}"/>
          </ac:spMkLst>
        </pc:spChg>
        <pc:spChg chg="add mod">
          <ac:chgData name="Phoebe Kelly" userId="1447a107-79d9-4a29-828a-910a3a3d6cad" providerId="ADAL" clId="{A9800250-9390-457D-8145-8DF6EE012DDF}" dt="2024-01-25T09:06:03.904" v="2996" actId="14100"/>
          <ac:spMkLst>
            <pc:docMk/>
            <pc:sldMk cId="2280101066" sldId="441"/>
            <ac:spMk id="5" creationId="{C222B4CB-E89E-8DE4-C6B5-935974134BAD}"/>
          </ac:spMkLst>
        </pc:spChg>
        <pc:spChg chg="add del mod">
          <ac:chgData name="Phoebe Kelly" userId="1447a107-79d9-4a29-828a-910a3a3d6cad" providerId="ADAL" clId="{A9800250-9390-457D-8145-8DF6EE012DDF}" dt="2024-01-18T15:25:54.337" v="2310" actId="478"/>
          <ac:spMkLst>
            <pc:docMk/>
            <pc:sldMk cId="2280101066" sldId="441"/>
            <ac:spMk id="7" creationId="{82EA0FD6-57B6-DDC8-5068-A6B1BACF2BFA}"/>
          </ac:spMkLst>
        </pc:spChg>
        <pc:spChg chg="add mod">
          <ac:chgData name="Phoebe Kelly" userId="1447a107-79d9-4a29-828a-910a3a3d6cad" providerId="ADAL" clId="{A9800250-9390-457D-8145-8DF6EE012DDF}" dt="2024-01-25T09:05:53.032" v="2993" actId="1076"/>
          <ac:spMkLst>
            <pc:docMk/>
            <pc:sldMk cId="2280101066" sldId="441"/>
            <ac:spMk id="10" creationId="{89B40700-CA43-593A-E600-C98E018F471B}"/>
          </ac:spMkLst>
        </pc:spChg>
        <pc:spChg chg="add mod">
          <ac:chgData name="Phoebe Kelly" userId="1447a107-79d9-4a29-828a-910a3a3d6cad" providerId="ADAL" clId="{A9800250-9390-457D-8145-8DF6EE012DDF}" dt="2024-01-25T09:06:10.857" v="2998" actId="1076"/>
          <ac:spMkLst>
            <pc:docMk/>
            <pc:sldMk cId="2280101066" sldId="441"/>
            <ac:spMk id="11" creationId="{2E2230F9-C73C-74B3-95E9-6DD33DC92753}"/>
          </ac:spMkLst>
        </pc:spChg>
        <pc:spChg chg="add mod">
          <ac:chgData name="Phoebe Kelly" userId="1447a107-79d9-4a29-828a-910a3a3d6cad" providerId="ADAL" clId="{A9800250-9390-457D-8145-8DF6EE012DDF}" dt="2024-01-25T09:05:08.556" v="2980" actId="1076"/>
          <ac:spMkLst>
            <pc:docMk/>
            <pc:sldMk cId="2280101066" sldId="441"/>
            <ac:spMk id="12" creationId="{7F535E43-5CFA-DE22-EF44-EBA5A0F7D3F9}"/>
          </ac:spMkLst>
        </pc:spChg>
        <pc:spChg chg="add mod">
          <ac:chgData name="Phoebe Kelly" userId="1447a107-79d9-4a29-828a-910a3a3d6cad" providerId="ADAL" clId="{A9800250-9390-457D-8145-8DF6EE012DDF}" dt="2024-01-18T15:36:19.711" v="2472" actId="571"/>
          <ac:spMkLst>
            <pc:docMk/>
            <pc:sldMk cId="2280101066" sldId="441"/>
            <ac:spMk id="14" creationId="{A447E825-713E-FCB6-2C68-DFF62883AD63}"/>
          </ac:spMkLst>
        </pc:spChg>
        <pc:spChg chg="add mod">
          <ac:chgData name="Phoebe Kelly" userId="1447a107-79d9-4a29-828a-910a3a3d6cad" providerId="ADAL" clId="{A9800250-9390-457D-8145-8DF6EE012DDF}" dt="2024-01-18T15:36:19.711" v="2472" actId="571"/>
          <ac:spMkLst>
            <pc:docMk/>
            <pc:sldMk cId="2280101066" sldId="441"/>
            <ac:spMk id="15" creationId="{54D12331-ED66-0302-BB1F-C46E60317A6D}"/>
          </ac:spMkLst>
        </pc:spChg>
        <pc:spChg chg="add mod">
          <ac:chgData name="Phoebe Kelly" userId="1447a107-79d9-4a29-828a-910a3a3d6cad" providerId="ADAL" clId="{A9800250-9390-457D-8145-8DF6EE012DDF}" dt="2024-01-18T15:36:19.711" v="2472" actId="571"/>
          <ac:spMkLst>
            <pc:docMk/>
            <pc:sldMk cId="2280101066" sldId="441"/>
            <ac:spMk id="16" creationId="{16B7B708-D09B-0613-010C-F043C685B084}"/>
          </ac:spMkLst>
        </pc:spChg>
        <pc:spChg chg="add del mod">
          <ac:chgData name="Phoebe Kelly" userId="1447a107-79d9-4a29-828a-910a3a3d6cad" providerId="ADAL" clId="{A9800250-9390-457D-8145-8DF6EE012DDF}" dt="2024-01-18T15:47:50.247" v="2535" actId="478"/>
          <ac:spMkLst>
            <pc:docMk/>
            <pc:sldMk cId="2280101066" sldId="441"/>
            <ac:spMk id="17" creationId="{186BD88C-B8DB-2975-3B72-1CE37F8A3775}"/>
          </ac:spMkLst>
        </pc:spChg>
        <pc:graphicFrameChg chg="add mod modGraphic">
          <ac:chgData name="Phoebe Kelly" userId="1447a107-79d9-4a29-828a-910a3a3d6cad" providerId="ADAL" clId="{A9800250-9390-457D-8145-8DF6EE012DDF}" dt="2024-01-25T09:09:37.482" v="3121" actId="20577"/>
          <ac:graphicFrameMkLst>
            <pc:docMk/>
            <pc:sldMk cId="2280101066" sldId="441"/>
            <ac:graphicFrameMk id="4" creationId="{E0C41633-24D2-4676-E9A3-CFC45B1879F5}"/>
          </ac:graphicFrameMkLst>
        </pc:graphicFrameChg>
        <pc:graphicFrameChg chg="add mod">
          <ac:chgData name="Phoebe Kelly" userId="1447a107-79d9-4a29-828a-910a3a3d6cad" providerId="ADAL" clId="{A9800250-9390-457D-8145-8DF6EE012DDF}" dt="2024-01-18T15:36:19.711" v="2472" actId="571"/>
          <ac:graphicFrameMkLst>
            <pc:docMk/>
            <pc:sldMk cId="2280101066" sldId="441"/>
            <ac:graphicFrameMk id="13" creationId="{46B4AA4B-BA84-279A-3AF4-0A39D3BD6173}"/>
          </ac:graphicFrameMkLst>
        </pc:graphicFrameChg>
        <pc:picChg chg="add mod">
          <ac:chgData name="Phoebe Kelly" userId="1447a107-79d9-4a29-828a-910a3a3d6cad" providerId="ADAL" clId="{A9800250-9390-457D-8145-8DF6EE012DDF}" dt="2024-01-25T09:05:56.716" v="2994" actId="1076"/>
          <ac:picMkLst>
            <pc:docMk/>
            <pc:sldMk cId="2280101066" sldId="441"/>
            <ac:picMk id="9" creationId="{4A3C0A4A-E31A-F413-67BC-2D7A7B803303}"/>
          </ac:picMkLst>
        </pc:picChg>
      </pc:sldChg>
      <pc:sldChg chg="new del">
        <pc:chgData name="Phoebe Kelly" userId="1447a107-79d9-4a29-828a-910a3a3d6cad" providerId="ADAL" clId="{A9800250-9390-457D-8145-8DF6EE012DDF}" dt="2024-01-22T08:51:40.044" v="2941" actId="47"/>
        <pc:sldMkLst>
          <pc:docMk/>
          <pc:sldMk cId="493951416" sldId="443"/>
        </pc:sldMkLst>
      </pc:sldChg>
    </pc:docChg>
  </pc:docChgLst>
  <pc:docChgLst>
    <pc:chgData name="Daniel Giles" userId="6dc03c62-9b41-4493-8208-dc59219b6b3f" providerId="ADAL" clId="{497B58F7-99DD-4B60-84EE-40ED61391FF7}"/>
    <pc:docChg chg="undo custSel addSld delSld modSld sldOrd">
      <pc:chgData name="Daniel Giles" userId="6dc03c62-9b41-4493-8208-dc59219b6b3f" providerId="ADAL" clId="{497B58F7-99DD-4B60-84EE-40ED61391FF7}" dt="2024-01-25T11:52:08.518" v="2594" actId="20577"/>
      <pc:docMkLst>
        <pc:docMk/>
      </pc:docMkLst>
      <pc:sldChg chg="addSp delSp modSp mod setBg delDesignElem">
        <pc:chgData name="Daniel Giles" userId="6dc03c62-9b41-4493-8208-dc59219b6b3f" providerId="ADAL" clId="{497B58F7-99DD-4B60-84EE-40ED61391FF7}" dt="2024-01-15T11:19:02.863" v="274" actId="26606"/>
        <pc:sldMkLst>
          <pc:docMk/>
          <pc:sldMk cId="2243494996" sldId="277"/>
        </pc:sldMkLst>
        <pc:spChg chg="mod">
          <ac:chgData name="Daniel Giles" userId="6dc03c62-9b41-4493-8208-dc59219b6b3f" providerId="ADAL" clId="{497B58F7-99DD-4B60-84EE-40ED61391FF7}" dt="2024-01-15T11:12:10.094" v="140" actId="26606"/>
          <ac:spMkLst>
            <pc:docMk/>
            <pc:sldMk cId="2243494996" sldId="277"/>
            <ac:spMk id="2" creationId="{6719F29B-F233-48AF-8261-F33A4E079E3E}"/>
          </ac:spMkLst>
        </pc:spChg>
        <pc:spChg chg="add del mod">
          <ac:chgData name="Daniel Giles" userId="6dc03c62-9b41-4493-8208-dc59219b6b3f" providerId="ADAL" clId="{497B58F7-99DD-4B60-84EE-40ED61391FF7}" dt="2024-01-15T11:12:10.094" v="140" actId="26606"/>
          <ac:spMkLst>
            <pc:docMk/>
            <pc:sldMk cId="2243494996" sldId="277"/>
            <ac:spMk id="3" creationId="{35E3EA69-4E0E-41BD-8095-A124225A2647}"/>
          </ac:spMkLst>
        </pc:spChg>
        <pc:spChg chg="mod">
          <ac:chgData name="Daniel Giles" userId="6dc03c62-9b41-4493-8208-dc59219b6b3f" providerId="ADAL" clId="{497B58F7-99DD-4B60-84EE-40ED61391FF7}" dt="2024-01-15T11:12:10.094" v="140" actId="26606"/>
          <ac:spMkLst>
            <pc:docMk/>
            <pc:sldMk cId="2243494996" sldId="277"/>
            <ac:spMk id="36" creationId="{64D06C77-08BF-4ABC-8656-21CAB4DFD7FA}"/>
          </ac:spMkLst>
        </pc:spChg>
        <pc:spChg chg="mod">
          <ac:chgData name="Daniel Giles" userId="6dc03c62-9b41-4493-8208-dc59219b6b3f" providerId="ADAL" clId="{497B58F7-99DD-4B60-84EE-40ED61391FF7}" dt="2024-01-15T11:12:10.094" v="140" actId="26606"/>
          <ac:spMkLst>
            <pc:docMk/>
            <pc:sldMk cId="2243494996" sldId="277"/>
            <ac:spMk id="37" creationId="{5FA84566-6373-4E7B-AA6F-CA6C7346EC47}"/>
          </ac:spMkLst>
        </pc:spChg>
        <pc:spChg chg="mod">
          <ac:chgData name="Daniel Giles" userId="6dc03c62-9b41-4493-8208-dc59219b6b3f" providerId="ADAL" clId="{497B58F7-99DD-4B60-84EE-40ED61391FF7}" dt="2024-01-15T11:13:15.679" v="165"/>
          <ac:spMkLst>
            <pc:docMk/>
            <pc:sldMk cId="2243494996" sldId="277"/>
            <ac:spMk id="38" creationId="{198D92D2-0F62-443D-BB2D-F4E23724D76F}"/>
          </ac:spMkLst>
        </pc:spChg>
        <pc:spChg chg="add del">
          <ac:chgData name="Daniel Giles" userId="6dc03c62-9b41-4493-8208-dc59219b6b3f" providerId="ADAL" clId="{497B58F7-99DD-4B60-84EE-40ED61391FF7}" dt="2024-01-15T11:12:10.067" v="139" actId="26606"/>
          <ac:spMkLst>
            <pc:docMk/>
            <pc:sldMk cId="2243494996" sldId="277"/>
            <ac:spMk id="46" creationId="{F7422F06-6017-4361-8872-E0E2CEB20B48}"/>
          </ac:spMkLst>
        </pc:spChg>
        <pc:spChg chg="add del">
          <ac:chgData name="Daniel Giles" userId="6dc03c62-9b41-4493-8208-dc59219b6b3f" providerId="ADAL" clId="{497B58F7-99DD-4B60-84EE-40ED61391FF7}" dt="2024-01-15T11:14:08.162" v="176"/>
          <ac:spMkLst>
            <pc:docMk/>
            <pc:sldMk cId="2243494996" sldId="277"/>
            <ac:spMk id="49" creationId="{F7422F06-6017-4361-8872-E0E2CEB20B48}"/>
          </ac:spMkLst>
        </pc:spChg>
        <pc:spChg chg="add del">
          <ac:chgData name="Daniel Giles" userId="6dc03c62-9b41-4493-8208-dc59219b6b3f" providerId="ADAL" clId="{497B58F7-99DD-4B60-84EE-40ED61391FF7}" dt="2024-01-15T11:19:02.863" v="274" actId="26606"/>
          <ac:spMkLst>
            <pc:docMk/>
            <pc:sldMk cId="2243494996" sldId="277"/>
            <ac:spMk id="57" creationId="{F7422F06-6017-4361-8872-E0E2CEB20B48}"/>
          </ac:spMkLst>
        </pc:spChg>
        <pc:graphicFrameChg chg="add del">
          <ac:chgData name="Daniel Giles" userId="6dc03c62-9b41-4493-8208-dc59219b6b3f" providerId="ADAL" clId="{497B58F7-99DD-4B60-84EE-40ED61391FF7}" dt="2024-01-15T11:12:10.067" v="139" actId="26606"/>
          <ac:graphicFrameMkLst>
            <pc:docMk/>
            <pc:sldMk cId="2243494996" sldId="277"/>
            <ac:graphicFrameMk id="40" creationId="{C6722052-6615-0F75-8070-75FCF4B7A7CE}"/>
          </ac:graphicFrameMkLst>
        </pc:graphicFrameChg>
        <pc:graphicFrameChg chg="add mod modGraphic">
          <ac:chgData name="Daniel Giles" userId="6dc03c62-9b41-4493-8208-dc59219b6b3f" providerId="ADAL" clId="{497B58F7-99DD-4B60-84EE-40ED61391FF7}" dt="2024-01-15T11:19:02.863" v="274" actId="26606"/>
          <ac:graphicFrameMkLst>
            <pc:docMk/>
            <pc:sldMk cId="2243494996" sldId="277"/>
            <ac:graphicFrameMk id="50" creationId="{D7B5CF8A-62AC-74A5-9590-C68F5A5F9CB1}"/>
          </ac:graphicFrameMkLst>
        </pc:graphicFrameChg>
        <pc:cxnChg chg="add del">
          <ac:chgData name="Daniel Giles" userId="6dc03c62-9b41-4493-8208-dc59219b6b3f" providerId="ADAL" clId="{497B58F7-99DD-4B60-84EE-40ED61391FF7}" dt="2024-01-15T11:12:10.067" v="139" actId="26606"/>
          <ac:cxnSpMkLst>
            <pc:docMk/>
            <pc:sldMk cId="2243494996" sldId="277"/>
            <ac:cxnSpMk id="44" creationId="{22953FD7-F17A-4D8D-8237-93E8D567166C}"/>
          </ac:cxnSpMkLst>
        </pc:cxnChg>
        <pc:cxnChg chg="add del">
          <ac:chgData name="Daniel Giles" userId="6dc03c62-9b41-4493-8208-dc59219b6b3f" providerId="ADAL" clId="{497B58F7-99DD-4B60-84EE-40ED61391FF7}" dt="2024-01-15T11:14:08.162" v="176"/>
          <ac:cxnSpMkLst>
            <pc:docMk/>
            <pc:sldMk cId="2243494996" sldId="277"/>
            <ac:cxnSpMk id="48" creationId="{22953FD7-F17A-4D8D-8237-93E8D567166C}"/>
          </ac:cxnSpMkLst>
        </pc:cxnChg>
        <pc:cxnChg chg="add del">
          <ac:chgData name="Daniel Giles" userId="6dc03c62-9b41-4493-8208-dc59219b6b3f" providerId="ADAL" clId="{497B58F7-99DD-4B60-84EE-40ED61391FF7}" dt="2024-01-15T11:19:02.863" v="274" actId="26606"/>
          <ac:cxnSpMkLst>
            <pc:docMk/>
            <pc:sldMk cId="2243494996" sldId="277"/>
            <ac:cxnSpMk id="55" creationId="{22953FD7-F17A-4D8D-8237-93E8D567166C}"/>
          </ac:cxnSpMkLst>
        </pc:cxnChg>
      </pc:sldChg>
      <pc:sldChg chg="addSp delSp modSp mod setBg delDesignElem">
        <pc:chgData name="Daniel Giles" userId="6dc03c62-9b41-4493-8208-dc59219b6b3f" providerId="ADAL" clId="{497B58F7-99DD-4B60-84EE-40ED61391FF7}" dt="2024-01-22T17:21:38.674" v="1708" actId="1076"/>
        <pc:sldMkLst>
          <pc:docMk/>
          <pc:sldMk cId="1418789964" sldId="286"/>
        </pc:sldMkLst>
        <pc:spChg chg="mod">
          <ac:chgData name="Daniel Giles" userId="6dc03c62-9b41-4493-8208-dc59219b6b3f" providerId="ADAL" clId="{497B58F7-99DD-4B60-84EE-40ED61391FF7}" dt="2024-01-15T11:15:55.088" v="209" actId="26606"/>
          <ac:spMkLst>
            <pc:docMk/>
            <pc:sldMk cId="1418789964" sldId="286"/>
            <ac:spMk id="2" creationId="{67708C79-A4AC-4B5D-92DF-600737E4D11A}"/>
          </ac:spMkLst>
        </pc:spChg>
        <pc:spChg chg="mod">
          <ac:chgData name="Daniel Giles" userId="6dc03c62-9b41-4493-8208-dc59219b6b3f" providerId="ADAL" clId="{497B58F7-99DD-4B60-84EE-40ED61391FF7}" dt="2024-01-15T11:15:55.088" v="209" actId="26606"/>
          <ac:spMkLst>
            <pc:docMk/>
            <pc:sldMk cId="1418789964" sldId="286"/>
            <ac:spMk id="4" creationId="{BABB466A-6DA0-4EE9-9405-F74957757BA9}"/>
          </ac:spMkLst>
        </pc:spChg>
        <pc:spChg chg="mod">
          <ac:chgData name="Daniel Giles" userId="6dc03c62-9b41-4493-8208-dc59219b6b3f" providerId="ADAL" clId="{497B58F7-99DD-4B60-84EE-40ED61391FF7}" dt="2024-01-22T17:20:49.333" v="1696" actId="1076"/>
          <ac:spMkLst>
            <pc:docMk/>
            <pc:sldMk cId="1418789964" sldId="286"/>
            <ac:spMk id="5" creationId="{1A129DD3-8F5E-43F6-9716-7C33D00A50F8}"/>
          </ac:spMkLst>
        </pc:spChg>
        <pc:spChg chg="mod">
          <ac:chgData name="Daniel Giles" userId="6dc03c62-9b41-4493-8208-dc59219b6b3f" providerId="ADAL" clId="{497B58F7-99DD-4B60-84EE-40ED61391FF7}" dt="2024-01-22T17:21:01.026" v="1699" actId="20577"/>
          <ac:spMkLst>
            <pc:docMk/>
            <pc:sldMk cId="1418789964" sldId="286"/>
            <ac:spMk id="6" creationId="{EFF9651D-8E27-4952-804A-2D2C0A55A0F8}"/>
          </ac:spMkLst>
        </pc:spChg>
        <pc:spChg chg="del mod">
          <ac:chgData name="Daniel Giles" userId="6dc03c62-9b41-4493-8208-dc59219b6b3f" providerId="ADAL" clId="{497B58F7-99DD-4B60-84EE-40ED61391FF7}" dt="2024-01-15T11:15:15.506" v="200" actId="478"/>
          <ac:spMkLst>
            <pc:docMk/>
            <pc:sldMk cId="1418789964" sldId="286"/>
            <ac:spMk id="8" creationId="{B3ACFBD1-CF18-4304-BC3A-FC464B0DB65A}"/>
          </ac:spMkLst>
        </pc:spChg>
        <pc:spChg chg="del mod">
          <ac:chgData name="Daniel Giles" userId="6dc03c62-9b41-4493-8208-dc59219b6b3f" providerId="ADAL" clId="{497B58F7-99DD-4B60-84EE-40ED61391FF7}" dt="2024-01-15T11:15:17.657" v="201" actId="478"/>
          <ac:spMkLst>
            <pc:docMk/>
            <pc:sldMk cId="1418789964" sldId="286"/>
            <ac:spMk id="9" creationId="{8D17D6B4-CFB8-4987-8B02-27797B688865}"/>
          </ac:spMkLst>
        </pc:spChg>
        <pc:spChg chg="add del mod">
          <ac:chgData name="Daniel Giles" userId="6dc03c62-9b41-4493-8208-dc59219b6b3f" providerId="ADAL" clId="{497B58F7-99DD-4B60-84EE-40ED61391FF7}" dt="2024-01-15T11:15:55.088" v="209" actId="26606"/>
          <ac:spMkLst>
            <pc:docMk/>
            <pc:sldMk cId="1418789964" sldId="286"/>
            <ac:spMk id="10" creationId="{5C5D1CA5-AA7F-4214-8924-E9A00B4337CD}"/>
          </ac:spMkLst>
        </pc:spChg>
        <pc:spChg chg="mod">
          <ac:chgData name="Daniel Giles" userId="6dc03c62-9b41-4493-8208-dc59219b6b3f" providerId="ADAL" clId="{497B58F7-99DD-4B60-84EE-40ED61391FF7}" dt="2024-01-22T17:21:20.757" v="1705" actId="5793"/>
          <ac:spMkLst>
            <pc:docMk/>
            <pc:sldMk cId="1418789964" sldId="286"/>
            <ac:spMk id="17" creationId="{D3928F89-1741-4079-8DFF-2009EF9B9931}"/>
          </ac:spMkLst>
        </pc:spChg>
        <pc:spChg chg="mod">
          <ac:chgData name="Daniel Giles" userId="6dc03c62-9b41-4493-8208-dc59219b6b3f" providerId="ADAL" clId="{497B58F7-99DD-4B60-84EE-40ED61391FF7}" dt="2024-01-15T11:15:55.088" v="209" actId="26606"/>
          <ac:spMkLst>
            <pc:docMk/>
            <pc:sldMk cId="1418789964" sldId="286"/>
            <ac:spMk id="28" creationId="{8364155F-C202-4D9C-8682-0AAAE7595599}"/>
          </ac:spMkLst>
        </pc:spChg>
        <pc:spChg chg="mod">
          <ac:chgData name="Daniel Giles" userId="6dc03c62-9b41-4493-8208-dc59219b6b3f" providerId="ADAL" clId="{497B58F7-99DD-4B60-84EE-40ED61391FF7}" dt="2024-01-22T17:21:06.529" v="1701" actId="20577"/>
          <ac:spMkLst>
            <pc:docMk/>
            <pc:sldMk cId="1418789964" sldId="286"/>
            <ac:spMk id="29" creationId="{4E9F7C96-64EE-4251-8329-BA0DE2E3AC69}"/>
          </ac:spMkLst>
        </pc:spChg>
        <pc:spChg chg="mod">
          <ac:chgData name="Daniel Giles" userId="6dc03c62-9b41-4493-8208-dc59219b6b3f" providerId="ADAL" clId="{497B58F7-99DD-4B60-84EE-40ED61391FF7}" dt="2024-01-22T17:21:34.491" v="1707" actId="1076"/>
          <ac:spMkLst>
            <pc:docMk/>
            <pc:sldMk cId="1418789964" sldId="286"/>
            <ac:spMk id="30" creationId="{0FC4960F-BEF7-4EA7-8F63-B36D60AE5B60}"/>
          </ac:spMkLst>
        </pc:spChg>
        <pc:spChg chg="mod">
          <ac:chgData name="Daniel Giles" userId="6dc03c62-9b41-4493-8208-dc59219b6b3f" providerId="ADAL" clId="{497B58F7-99DD-4B60-84EE-40ED61391FF7}" dt="2024-01-22T17:21:38.674" v="1708" actId="1076"/>
          <ac:spMkLst>
            <pc:docMk/>
            <pc:sldMk cId="1418789964" sldId="286"/>
            <ac:spMk id="31" creationId="{8E3EA43D-68CC-4A91-9A23-A95AB9E8E360}"/>
          </ac:spMkLst>
        </pc:spChg>
        <pc:spChg chg="add del">
          <ac:chgData name="Daniel Giles" userId="6dc03c62-9b41-4493-8208-dc59219b6b3f" providerId="ADAL" clId="{497B58F7-99DD-4B60-84EE-40ED61391FF7}" dt="2024-01-15T11:13:40.279" v="169" actId="26606"/>
          <ac:spMkLst>
            <pc:docMk/>
            <pc:sldMk cId="1418789964" sldId="286"/>
            <ac:spMk id="35" creationId="{90AAC386-A18D-4525-AD1B-4D227ED34C84}"/>
          </ac:spMkLst>
        </pc:spChg>
        <pc:spChg chg="add del">
          <ac:chgData name="Daniel Giles" userId="6dc03c62-9b41-4493-8208-dc59219b6b3f" providerId="ADAL" clId="{497B58F7-99DD-4B60-84EE-40ED61391FF7}" dt="2024-01-15T11:12:53.117" v="155" actId="26606"/>
          <ac:spMkLst>
            <pc:docMk/>
            <pc:sldMk cId="1418789964" sldId="286"/>
            <ac:spMk id="38" creationId="{883F9AA6-0DA9-4F38-AA8A-C355838EB933}"/>
          </ac:spMkLst>
        </pc:spChg>
        <pc:spChg chg="add del">
          <ac:chgData name="Daniel Giles" userId="6dc03c62-9b41-4493-8208-dc59219b6b3f" providerId="ADAL" clId="{497B58F7-99DD-4B60-84EE-40ED61391FF7}" dt="2024-01-15T11:13:44.253" v="171" actId="26606"/>
          <ac:spMkLst>
            <pc:docMk/>
            <pc:sldMk cId="1418789964" sldId="286"/>
            <ac:spMk id="43" creationId="{883F9AA6-0DA9-4F38-AA8A-C355838EB933}"/>
          </ac:spMkLst>
        </pc:spChg>
        <pc:spChg chg="add del">
          <ac:chgData name="Daniel Giles" userId="6dc03c62-9b41-4493-8208-dc59219b6b3f" providerId="ADAL" clId="{497B58F7-99DD-4B60-84EE-40ED61391FF7}" dt="2024-01-15T11:15:38.092" v="205"/>
          <ac:spMkLst>
            <pc:docMk/>
            <pc:sldMk cId="1418789964" sldId="286"/>
            <ac:spMk id="46" creationId="{90AAC386-A18D-4525-AD1B-4D227ED34C84}"/>
          </ac:spMkLst>
        </pc:spChg>
        <pc:spChg chg="add del">
          <ac:chgData name="Daniel Giles" userId="6dc03c62-9b41-4493-8208-dc59219b6b3f" providerId="ADAL" clId="{497B58F7-99DD-4B60-84EE-40ED61391FF7}" dt="2024-01-15T11:14:54.444" v="194" actId="26606"/>
          <ac:spMkLst>
            <pc:docMk/>
            <pc:sldMk cId="1418789964" sldId="286"/>
            <ac:spMk id="49" creationId="{04AB5694-85E8-4E8A-B983-20F179E3F200}"/>
          </ac:spMkLst>
        </pc:spChg>
        <pc:spChg chg="add del">
          <ac:chgData name="Daniel Giles" userId="6dc03c62-9b41-4493-8208-dc59219b6b3f" providerId="ADAL" clId="{497B58F7-99DD-4B60-84EE-40ED61391FF7}" dt="2024-01-15T11:15:53.655" v="207" actId="26606"/>
          <ac:spMkLst>
            <pc:docMk/>
            <pc:sldMk cId="1418789964" sldId="286"/>
            <ac:spMk id="52" creationId="{90AAC386-A18D-4525-AD1B-4D227ED34C84}"/>
          </ac:spMkLst>
        </pc:spChg>
        <pc:spChg chg="add del">
          <ac:chgData name="Daniel Giles" userId="6dc03c62-9b41-4493-8208-dc59219b6b3f" providerId="ADAL" clId="{497B58F7-99DD-4B60-84EE-40ED61391FF7}" dt="2024-01-15T11:15:55.088" v="209" actId="26606"/>
          <ac:spMkLst>
            <pc:docMk/>
            <pc:sldMk cId="1418789964" sldId="286"/>
            <ac:spMk id="56" creationId="{883F9AA6-0DA9-4F38-AA8A-C355838EB933}"/>
          </ac:spMkLst>
        </pc:spChg>
        <pc:spChg chg="add del">
          <ac:chgData name="Daniel Giles" userId="6dc03c62-9b41-4493-8208-dc59219b6b3f" providerId="ADAL" clId="{497B58F7-99DD-4B60-84EE-40ED61391FF7}" dt="2024-01-15T16:04:48.698" v="1045"/>
          <ac:spMkLst>
            <pc:docMk/>
            <pc:sldMk cId="1418789964" sldId="286"/>
            <ac:spMk id="60" creationId="{90AAC386-A18D-4525-AD1B-4D227ED34C84}"/>
          </ac:spMkLst>
        </pc:spChg>
        <pc:cxnChg chg="add del">
          <ac:chgData name="Daniel Giles" userId="6dc03c62-9b41-4493-8208-dc59219b6b3f" providerId="ADAL" clId="{497B58F7-99DD-4B60-84EE-40ED61391FF7}" dt="2024-01-15T11:13:26.845" v="167" actId="26606"/>
          <ac:cxnSpMkLst>
            <pc:docMk/>
            <pc:sldMk cId="1418789964" sldId="286"/>
            <ac:cxnSpMk id="33" creationId="{22953FD7-F17A-4D8D-8237-93E8D567166C}"/>
          </ac:cxnSpMkLst>
        </pc:cxnChg>
        <pc:cxnChg chg="add del">
          <ac:chgData name="Daniel Giles" userId="6dc03c62-9b41-4493-8208-dc59219b6b3f" providerId="ADAL" clId="{497B58F7-99DD-4B60-84EE-40ED61391FF7}" dt="2024-01-15T11:13:40.279" v="169" actId="26606"/>
          <ac:cxnSpMkLst>
            <pc:docMk/>
            <pc:sldMk cId="1418789964" sldId="286"/>
            <ac:cxnSpMk id="34" creationId="{22953FD7-F17A-4D8D-8237-93E8D567166C}"/>
          </ac:cxnSpMkLst>
        </pc:cxnChg>
        <pc:cxnChg chg="add del">
          <ac:chgData name="Daniel Giles" userId="6dc03c62-9b41-4493-8208-dc59219b6b3f" providerId="ADAL" clId="{497B58F7-99DD-4B60-84EE-40ED61391FF7}" dt="2024-01-15T11:12:51.574" v="153" actId="26606"/>
          <ac:cxnSpMkLst>
            <pc:docMk/>
            <pc:sldMk cId="1418789964" sldId="286"/>
            <ac:cxnSpMk id="36" creationId="{22953FD7-F17A-4D8D-8237-93E8D567166C}"/>
          </ac:cxnSpMkLst>
        </pc:cxnChg>
        <pc:cxnChg chg="add del">
          <ac:chgData name="Daniel Giles" userId="6dc03c62-9b41-4493-8208-dc59219b6b3f" providerId="ADAL" clId="{497B58F7-99DD-4B60-84EE-40ED61391FF7}" dt="2024-01-15T11:13:40.279" v="169" actId="26606"/>
          <ac:cxnSpMkLst>
            <pc:docMk/>
            <pc:sldMk cId="1418789964" sldId="286"/>
            <ac:cxnSpMk id="37" creationId="{C34C4AD0-FE94-4E84-ACA6-CC5BF1A11822}"/>
          </ac:cxnSpMkLst>
        </pc:cxnChg>
        <pc:cxnChg chg="add del">
          <ac:chgData name="Daniel Giles" userId="6dc03c62-9b41-4493-8208-dc59219b6b3f" providerId="ADAL" clId="{497B58F7-99DD-4B60-84EE-40ED61391FF7}" dt="2024-01-15T11:12:53.117" v="155" actId="26606"/>
          <ac:cxnSpMkLst>
            <pc:docMk/>
            <pc:sldMk cId="1418789964" sldId="286"/>
            <ac:cxnSpMk id="39" creationId="{22953FD7-F17A-4D8D-8237-93E8D567166C}"/>
          </ac:cxnSpMkLst>
        </pc:cxnChg>
        <pc:cxnChg chg="add del">
          <ac:chgData name="Daniel Giles" userId="6dc03c62-9b41-4493-8208-dc59219b6b3f" providerId="ADAL" clId="{497B58F7-99DD-4B60-84EE-40ED61391FF7}" dt="2024-01-15T11:12:53.117" v="155" actId="26606"/>
          <ac:cxnSpMkLst>
            <pc:docMk/>
            <pc:sldMk cId="1418789964" sldId="286"/>
            <ac:cxnSpMk id="40" creationId="{5C45FA27-EB18-4E04-8C96-68F7A0BC1DD9}"/>
          </ac:cxnSpMkLst>
        </pc:cxnChg>
        <pc:cxnChg chg="add del">
          <ac:chgData name="Daniel Giles" userId="6dc03c62-9b41-4493-8208-dc59219b6b3f" providerId="ADAL" clId="{497B58F7-99DD-4B60-84EE-40ED61391FF7}" dt="2024-01-15T11:13:44.253" v="171" actId="26606"/>
          <ac:cxnSpMkLst>
            <pc:docMk/>
            <pc:sldMk cId="1418789964" sldId="286"/>
            <ac:cxnSpMk id="41" creationId="{22953FD7-F17A-4D8D-8237-93E8D567166C}"/>
          </ac:cxnSpMkLst>
        </pc:cxnChg>
        <pc:cxnChg chg="add del">
          <ac:chgData name="Daniel Giles" userId="6dc03c62-9b41-4493-8208-dc59219b6b3f" providerId="ADAL" clId="{497B58F7-99DD-4B60-84EE-40ED61391FF7}" dt="2024-01-15T11:12:55.799" v="157" actId="26606"/>
          <ac:cxnSpMkLst>
            <pc:docMk/>
            <pc:sldMk cId="1418789964" sldId="286"/>
            <ac:cxnSpMk id="42" creationId="{22953FD7-F17A-4D8D-8237-93E8D567166C}"/>
          </ac:cxnSpMkLst>
        </pc:cxnChg>
        <pc:cxnChg chg="add del">
          <ac:chgData name="Daniel Giles" userId="6dc03c62-9b41-4493-8208-dc59219b6b3f" providerId="ADAL" clId="{497B58F7-99DD-4B60-84EE-40ED61391FF7}" dt="2024-01-15T11:13:44.253" v="171" actId="26606"/>
          <ac:cxnSpMkLst>
            <pc:docMk/>
            <pc:sldMk cId="1418789964" sldId="286"/>
            <ac:cxnSpMk id="44" creationId="{5C45FA27-EB18-4E04-8C96-68F7A0BC1DD9}"/>
          </ac:cxnSpMkLst>
        </pc:cxnChg>
        <pc:cxnChg chg="add del">
          <ac:chgData name="Daniel Giles" userId="6dc03c62-9b41-4493-8208-dc59219b6b3f" providerId="ADAL" clId="{497B58F7-99DD-4B60-84EE-40ED61391FF7}" dt="2024-01-15T11:15:38.092" v="205"/>
          <ac:cxnSpMkLst>
            <pc:docMk/>
            <pc:sldMk cId="1418789964" sldId="286"/>
            <ac:cxnSpMk id="45" creationId="{22953FD7-F17A-4D8D-8237-93E8D567166C}"/>
          </ac:cxnSpMkLst>
        </pc:cxnChg>
        <pc:cxnChg chg="add del">
          <ac:chgData name="Daniel Giles" userId="6dc03c62-9b41-4493-8208-dc59219b6b3f" providerId="ADAL" clId="{497B58F7-99DD-4B60-84EE-40ED61391FF7}" dt="2024-01-15T11:15:38.092" v="205"/>
          <ac:cxnSpMkLst>
            <pc:docMk/>
            <pc:sldMk cId="1418789964" sldId="286"/>
            <ac:cxnSpMk id="47" creationId="{C34C4AD0-FE94-4E84-ACA6-CC5BF1A11822}"/>
          </ac:cxnSpMkLst>
        </pc:cxnChg>
        <pc:cxnChg chg="add del">
          <ac:chgData name="Daniel Giles" userId="6dc03c62-9b41-4493-8208-dc59219b6b3f" providerId="ADAL" clId="{497B58F7-99DD-4B60-84EE-40ED61391FF7}" dt="2024-01-15T11:14:54.444" v="194" actId="26606"/>
          <ac:cxnSpMkLst>
            <pc:docMk/>
            <pc:sldMk cId="1418789964" sldId="286"/>
            <ac:cxnSpMk id="48" creationId="{EA992A45-F5D5-4F5C-B1B7-F6B1FD174896}"/>
          </ac:cxnSpMkLst>
        </pc:cxnChg>
        <pc:cxnChg chg="add del">
          <ac:chgData name="Daniel Giles" userId="6dc03c62-9b41-4493-8208-dc59219b6b3f" providerId="ADAL" clId="{497B58F7-99DD-4B60-84EE-40ED61391FF7}" dt="2024-01-15T11:14:54.444" v="194" actId="26606"/>
          <ac:cxnSpMkLst>
            <pc:docMk/>
            <pc:sldMk cId="1418789964" sldId="286"/>
            <ac:cxnSpMk id="50" creationId="{44C04868-2D54-41C4-AC40-1F5F584BF4A5}"/>
          </ac:cxnSpMkLst>
        </pc:cxnChg>
        <pc:cxnChg chg="add del">
          <ac:chgData name="Daniel Giles" userId="6dc03c62-9b41-4493-8208-dc59219b6b3f" providerId="ADAL" clId="{497B58F7-99DD-4B60-84EE-40ED61391FF7}" dt="2024-01-15T11:15:53.655" v="207" actId="26606"/>
          <ac:cxnSpMkLst>
            <pc:docMk/>
            <pc:sldMk cId="1418789964" sldId="286"/>
            <ac:cxnSpMk id="51" creationId="{22953FD7-F17A-4D8D-8237-93E8D567166C}"/>
          </ac:cxnSpMkLst>
        </pc:cxnChg>
        <pc:cxnChg chg="add del">
          <ac:chgData name="Daniel Giles" userId="6dc03c62-9b41-4493-8208-dc59219b6b3f" providerId="ADAL" clId="{497B58F7-99DD-4B60-84EE-40ED61391FF7}" dt="2024-01-15T11:15:53.655" v="207" actId="26606"/>
          <ac:cxnSpMkLst>
            <pc:docMk/>
            <pc:sldMk cId="1418789964" sldId="286"/>
            <ac:cxnSpMk id="53" creationId="{C34C4AD0-FE94-4E84-ACA6-CC5BF1A11822}"/>
          </ac:cxnSpMkLst>
        </pc:cxnChg>
        <pc:cxnChg chg="add del">
          <ac:chgData name="Daniel Giles" userId="6dc03c62-9b41-4493-8208-dc59219b6b3f" providerId="ADAL" clId="{497B58F7-99DD-4B60-84EE-40ED61391FF7}" dt="2024-01-15T11:15:55.088" v="209" actId="26606"/>
          <ac:cxnSpMkLst>
            <pc:docMk/>
            <pc:sldMk cId="1418789964" sldId="286"/>
            <ac:cxnSpMk id="55" creationId="{22953FD7-F17A-4D8D-8237-93E8D567166C}"/>
          </ac:cxnSpMkLst>
        </pc:cxnChg>
        <pc:cxnChg chg="add del">
          <ac:chgData name="Daniel Giles" userId="6dc03c62-9b41-4493-8208-dc59219b6b3f" providerId="ADAL" clId="{497B58F7-99DD-4B60-84EE-40ED61391FF7}" dt="2024-01-15T11:15:55.088" v="209" actId="26606"/>
          <ac:cxnSpMkLst>
            <pc:docMk/>
            <pc:sldMk cId="1418789964" sldId="286"/>
            <ac:cxnSpMk id="57" creationId="{5C45FA27-EB18-4E04-8C96-68F7A0BC1DD9}"/>
          </ac:cxnSpMkLst>
        </pc:cxnChg>
        <pc:cxnChg chg="add del">
          <ac:chgData name="Daniel Giles" userId="6dc03c62-9b41-4493-8208-dc59219b6b3f" providerId="ADAL" clId="{497B58F7-99DD-4B60-84EE-40ED61391FF7}" dt="2024-01-15T16:04:48.698" v="1045"/>
          <ac:cxnSpMkLst>
            <pc:docMk/>
            <pc:sldMk cId="1418789964" sldId="286"/>
            <ac:cxnSpMk id="59" creationId="{22953FD7-F17A-4D8D-8237-93E8D567166C}"/>
          </ac:cxnSpMkLst>
        </pc:cxnChg>
        <pc:cxnChg chg="add del">
          <ac:chgData name="Daniel Giles" userId="6dc03c62-9b41-4493-8208-dc59219b6b3f" providerId="ADAL" clId="{497B58F7-99DD-4B60-84EE-40ED61391FF7}" dt="2024-01-15T16:04:48.698" v="1045"/>
          <ac:cxnSpMkLst>
            <pc:docMk/>
            <pc:sldMk cId="1418789964" sldId="286"/>
            <ac:cxnSpMk id="61" creationId="{C34C4AD0-FE94-4E84-ACA6-CC5BF1A11822}"/>
          </ac:cxnSpMkLst>
        </pc:cxnChg>
      </pc:sldChg>
      <pc:sldChg chg="addSp delSp modSp mod ord setBg delDesignElem">
        <pc:chgData name="Daniel Giles" userId="6dc03c62-9b41-4493-8208-dc59219b6b3f" providerId="ADAL" clId="{497B58F7-99DD-4B60-84EE-40ED61391FF7}" dt="2024-01-22T17:20:22.183" v="1692" actId="478"/>
        <pc:sldMkLst>
          <pc:docMk/>
          <pc:sldMk cId="3771597335" sldId="290"/>
        </pc:sldMkLst>
        <pc:spChg chg="del mod">
          <ac:chgData name="Daniel Giles" userId="6dc03c62-9b41-4493-8208-dc59219b6b3f" providerId="ADAL" clId="{497B58F7-99DD-4B60-84EE-40ED61391FF7}" dt="2024-01-22T17:20:15.700" v="1690" actId="478"/>
          <ac:spMkLst>
            <pc:docMk/>
            <pc:sldMk cId="3771597335" sldId="290"/>
            <ac:spMk id="13" creationId="{F0D19212-3753-D05F-CD63-9E46A5BE4981}"/>
          </ac:spMkLst>
        </pc:spChg>
        <pc:spChg chg="del mod">
          <ac:chgData name="Daniel Giles" userId="6dc03c62-9b41-4493-8208-dc59219b6b3f" providerId="ADAL" clId="{497B58F7-99DD-4B60-84EE-40ED61391FF7}" dt="2024-01-22T17:20:22.183" v="1692" actId="478"/>
          <ac:spMkLst>
            <pc:docMk/>
            <pc:sldMk cId="3771597335" sldId="290"/>
            <ac:spMk id="14" creationId="{95914A28-B323-5EF1-9055-8C7B849B8460}"/>
          </ac:spMkLst>
        </pc:spChg>
        <pc:spChg chg="del mod">
          <ac:chgData name="Daniel Giles" userId="6dc03c62-9b41-4493-8208-dc59219b6b3f" providerId="ADAL" clId="{497B58F7-99DD-4B60-84EE-40ED61391FF7}" dt="2024-01-22T17:20:19.231" v="1691" actId="478"/>
          <ac:spMkLst>
            <pc:docMk/>
            <pc:sldMk cId="3771597335" sldId="290"/>
            <ac:spMk id="15" creationId="{8A8EEEFC-50DF-D0F9-9271-7C569CF1ABD7}"/>
          </ac:spMkLst>
        </pc:spChg>
        <pc:spChg chg="add del">
          <ac:chgData name="Daniel Giles" userId="6dc03c62-9b41-4493-8208-dc59219b6b3f" providerId="ADAL" clId="{497B58F7-99DD-4B60-84EE-40ED61391FF7}" dt="2024-01-15T11:12:40.063" v="150" actId="26606"/>
          <ac:spMkLst>
            <pc:docMk/>
            <pc:sldMk cId="3771597335" sldId="290"/>
            <ac:spMk id="18" creationId="{C61657BD-3333-446A-A16A-CBDC77C8E559}"/>
          </ac:spMkLst>
        </pc:spChg>
        <pc:spChg chg="add del">
          <ac:chgData name="Daniel Giles" userId="6dc03c62-9b41-4493-8208-dc59219b6b3f" providerId="ADAL" clId="{497B58F7-99DD-4B60-84EE-40ED61391FF7}" dt="2024-01-15T11:12:40.063" v="150" actId="26606"/>
          <ac:spMkLst>
            <pc:docMk/>
            <pc:sldMk cId="3771597335" sldId="290"/>
            <ac:spMk id="19" creationId="{52CAFF06-4D3A-42A5-8614-B1FA47EA0F6D}"/>
          </ac:spMkLst>
        </pc:spChg>
        <pc:spChg chg="add del">
          <ac:chgData name="Daniel Giles" userId="6dc03c62-9b41-4493-8208-dc59219b6b3f" providerId="ADAL" clId="{497B58F7-99DD-4B60-84EE-40ED61391FF7}" dt="2024-01-15T11:18:56.367" v="271" actId="26606"/>
          <ac:spMkLst>
            <pc:docMk/>
            <pc:sldMk cId="3771597335" sldId="290"/>
            <ac:spMk id="20" creationId="{904C0BC6-B04D-4459-B721-9C030C392739}"/>
          </ac:spMkLst>
        </pc:spChg>
        <pc:spChg chg="add del">
          <ac:chgData name="Daniel Giles" userId="6dc03c62-9b41-4493-8208-dc59219b6b3f" providerId="ADAL" clId="{497B58F7-99DD-4B60-84EE-40ED61391FF7}" dt="2024-01-15T11:12:22.198" v="142" actId="26606"/>
          <ac:spMkLst>
            <pc:docMk/>
            <pc:sldMk cId="3771597335" sldId="290"/>
            <ac:spMk id="21" creationId="{28BA90A1-6BEC-48B7-BBE0-88632622544A}"/>
          </ac:spMkLst>
        </pc:spChg>
        <pc:spChg chg="add del">
          <ac:chgData name="Daniel Giles" userId="6dc03c62-9b41-4493-8208-dc59219b6b3f" providerId="ADAL" clId="{497B58F7-99DD-4B60-84EE-40ED61391FF7}" dt="2024-01-15T11:14:08.162" v="176"/>
          <ac:spMkLst>
            <pc:docMk/>
            <pc:sldMk cId="3771597335" sldId="290"/>
            <ac:spMk id="22" creationId="{28BA90A1-6BEC-48B7-BBE0-88632622544A}"/>
          </ac:spMkLst>
        </pc:spChg>
        <pc:spChg chg="add del">
          <ac:chgData name="Daniel Giles" userId="6dc03c62-9b41-4493-8208-dc59219b6b3f" providerId="ADAL" clId="{497B58F7-99DD-4B60-84EE-40ED61391FF7}" dt="2024-01-15T11:12:22.198" v="142" actId="26606"/>
          <ac:spMkLst>
            <pc:docMk/>
            <pc:sldMk cId="3771597335" sldId="290"/>
            <ac:spMk id="23" creationId="{D7950F2D-29CC-4F1C-8AFA-D6AE15BFA243}"/>
          </ac:spMkLst>
        </pc:spChg>
        <pc:spChg chg="add del">
          <ac:chgData name="Daniel Giles" userId="6dc03c62-9b41-4493-8208-dc59219b6b3f" providerId="ADAL" clId="{497B58F7-99DD-4B60-84EE-40ED61391FF7}" dt="2024-01-15T11:14:08.162" v="176"/>
          <ac:spMkLst>
            <pc:docMk/>
            <pc:sldMk cId="3771597335" sldId="290"/>
            <ac:spMk id="24" creationId="{D7950F2D-29CC-4F1C-8AFA-D6AE15BFA243}"/>
          </ac:spMkLst>
        </pc:spChg>
        <pc:spChg chg="add del">
          <ac:chgData name="Daniel Giles" userId="6dc03c62-9b41-4493-8208-dc59219b6b3f" providerId="ADAL" clId="{497B58F7-99DD-4B60-84EE-40ED61391FF7}" dt="2024-01-15T11:12:24.806" v="144" actId="26606"/>
          <ac:spMkLst>
            <pc:docMk/>
            <pc:sldMk cId="3771597335" sldId="290"/>
            <ac:spMk id="25" creationId="{904C0BC6-B04D-4459-B721-9C030C392739}"/>
          </ac:spMkLst>
        </pc:spChg>
        <pc:spChg chg="add del">
          <ac:chgData name="Daniel Giles" userId="6dc03c62-9b41-4493-8208-dc59219b6b3f" providerId="ADAL" clId="{497B58F7-99DD-4B60-84EE-40ED61391FF7}" dt="2024-01-15T11:12:24.806" v="144" actId="26606"/>
          <ac:spMkLst>
            <pc:docMk/>
            <pc:sldMk cId="3771597335" sldId="290"/>
            <ac:spMk id="26" creationId="{CB2F024E-D853-479C-B5A9-08293A2D7212}"/>
          </ac:spMkLst>
        </pc:spChg>
        <pc:spChg chg="add del">
          <ac:chgData name="Daniel Giles" userId="6dc03c62-9b41-4493-8208-dc59219b6b3f" providerId="ADAL" clId="{497B58F7-99DD-4B60-84EE-40ED61391FF7}" dt="2024-01-15T11:18:56.367" v="271" actId="26606"/>
          <ac:spMkLst>
            <pc:docMk/>
            <pc:sldMk cId="3771597335" sldId="290"/>
            <ac:spMk id="27" creationId="{CB2F024E-D853-479C-B5A9-08293A2D7212}"/>
          </ac:spMkLst>
        </pc:spChg>
        <pc:spChg chg="add del">
          <ac:chgData name="Daniel Giles" userId="6dc03c62-9b41-4493-8208-dc59219b6b3f" providerId="ADAL" clId="{497B58F7-99DD-4B60-84EE-40ED61391FF7}" dt="2024-01-15T11:12:29.527" v="146" actId="26606"/>
          <ac:spMkLst>
            <pc:docMk/>
            <pc:sldMk cId="3771597335" sldId="290"/>
            <ac:spMk id="28" creationId="{C61657BD-3333-446A-A16A-CBDC77C8E559}"/>
          </ac:spMkLst>
        </pc:spChg>
        <pc:spChg chg="add del">
          <ac:chgData name="Daniel Giles" userId="6dc03c62-9b41-4493-8208-dc59219b6b3f" providerId="ADAL" clId="{497B58F7-99DD-4B60-84EE-40ED61391FF7}" dt="2024-01-15T11:12:29.527" v="146" actId="26606"/>
          <ac:spMkLst>
            <pc:docMk/>
            <pc:sldMk cId="3771597335" sldId="290"/>
            <ac:spMk id="29" creationId="{52CAFF06-4D3A-42A5-8614-B1FA47EA0F6D}"/>
          </ac:spMkLst>
        </pc:spChg>
        <pc:spChg chg="add del">
          <ac:chgData name="Daniel Giles" userId="6dc03c62-9b41-4493-8208-dc59219b6b3f" providerId="ADAL" clId="{497B58F7-99DD-4B60-84EE-40ED61391FF7}" dt="2024-01-15T11:19:00.928" v="273" actId="26606"/>
          <ac:spMkLst>
            <pc:docMk/>
            <pc:sldMk cId="3771597335" sldId="290"/>
            <ac:spMk id="30" creationId="{8BEE4C78-E7A8-43E0-9EE4-A34FF4D7F29B}"/>
          </ac:spMkLst>
        </pc:spChg>
        <pc:spChg chg="add del">
          <ac:chgData name="Daniel Giles" userId="6dc03c62-9b41-4493-8208-dc59219b6b3f" providerId="ADAL" clId="{497B58F7-99DD-4B60-84EE-40ED61391FF7}" dt="2024-01-15T11:19:00.928" v="273" actId="26606"/>
          <ac:spMkLst>
            <pc:docMk/>
            <pc:sldMk cId="3771597335" sldId="290"/>
            <ac:spMk id="31" creationId="{FF431D5F-69CA-49D3-9F7E-5B0001226F4F}"/>
          </ac:spMkLst>
        </pc:spChg>
        <pc:spChg chg="add del">
          <ac:chgData name="Daniel Giles" userId="6dc03c62-9b41-4493-8208-dc59219b6b3f" providerId="ADAL" clId="{497B58F7-99DD-4B60-84EE-40ED61391FF7}" dt="2024-01-15T16:04:48.698" v="1045"/>
          <ac:spMkLst>
            <pc:docMk/>
            <pc:sldMk cId="3771597335" sldId="290"/>
            <ac:spMk id="32" creationId="{904C0BC6-B04D-4459-B721-9C030C392739}"/>
          </ac:spMkLst>
        </pc:spChg>
        <pc:spChg chg="add del">
          <ac:chgData name="Daniel Giles" userId="6dc03c62-9b41-4493-8208-dc59219b6b3f" providerId="ADAL" clId="{497B58F7-99DD-4B60-84EE-40ED61391FF7}" dt="2024-01-15T16:04:48.698" v="1045"/>
          <ac:spMkLst>
            <pc:docMk/>
            <pc:sldMk cId="3771597335" sldId="290"/>
            <ac:spMk id="33" creationId="{CB2F024E-D853-479C-B5A9-08293A2D7212}"/>
          </ac:spMkLst>
        </pc:spChg>
        <pc:picChg chg="mod">
          <ac:chgData name="Daniel Giles" userId="6dc03c62-9b41-4493-8208-dc59219b6b3f" providerId="ADAL" clId="{497B58F7-99DD-4B60-84EE-40ED61391FF7}" dt="2024-01-15T11:19:00.928" v="273" actId="26606"/>
          <ac:picMkLst>
            <pc:docMk/>
            <pc:sldMk cId="3771597335" sldId="290"/>
            <ac:picMk id="16" creationId="{B0195AA9-6506-B9B4-9A1E-05E2BF60789E}"/>
          </ac:picMkLst>
        </pc:picChg>
      </pc:sldChg>
      <pc:sldChg chg="del">
        <pc:chgData name="Daniel Giles" userId="6dc03c62-9b41-4493-8208-dc59219b6b3f" providerId="ADAL" clId="{497B58F7-99DD-4B60-84EE-40ED61391FF7}" dt="2024-01-15T14:53:00.587" v="1027" actId="2696"/>
        <pc:sldMkLst>
          <pc:docMk/>
          <pc:sldMk cId="0" sldId="321"/>
        </pc:sldMkLst>
      </pc:sldChg>
      <pc:sldChg chg="addSp delSp modSp mod ord setBg setClrOvrMap">
        <pc:chgData name="Daniel Giles" userId="6dc03c62-9b41-4493-8208-dc59219b6b3f" providerId="ADAL" clId="{497B58F7-99DD-4B60-84EE-40ED61391FF7}" dt="2024-01-15T16:05:24.127" v="1048" actId="26606"/>
        <pc:sldMkLst>
          <pc:docMk/>
          <pc:sldMk cId="0" sldId="328"/>
        </pc:sldMkLst>
        <pc:spChg chg="add del">
          <ac:chgData name="Daniel Giles" userId="6dc03c62-9b41-4493-8208-dc59219b6b3f" providerId="ADAL" clId="{497B58F7-99DD-4B60-84EE-40ED61391FF7}" dt="2024-01-15T15:06:55.208" v="1034" actId="26606"/>
          <ac:spMkLst>
            <pc:docMk/>
            <pc:sldMk cId="0" sldId="328"/>
            <ac:spMk id="28674" creationId="{B34C3826-A490-D717-1F91-FF1CAA0442DF}"/>
          </ac:spMkLst>
        </pc:spChg>
        <pc:spChg chg="add del">
          <ac:chgData name="Daniel Giles" userId="6dc03c62-9b41-4493-8208-dc59219b6b3f" providerId="ADAL" clId="{497B58F7-99DD-4B60-84EE-40ED61391FF7}" dt="2024-01-15T16:05:24.119" v="1047" actId="26606"/>
          <ac:spMkLst>
            <pc:docMk/>
            <pc:sldMk cId="0" sldId="328"/>
            <ac:spMk id="28689" creationId="{0AE4C84F-7457-4662-AFA3-554A32B9C3DC}"/>
          </ac:spMkLst>
        </pc:spChg>
        <pc:spChg chg="add del">
          <ac:chgData name="Daniel Giles" userId="6dc03c62-9b41-4493-8208-dc59219b6b3f" providerId="ADAL" clId="{497B58F7-99DD-4B60-84EE-40ED61391FF7}" dt="2024-01-15T16:05:24.119" v="1047" actId="26606"/>
          <ac:spMkLst>
            <pc:docMk/>
            <pc:sldMk cId="0" sldId="328"/>
            <ac:spMk id="28691" creationId="{9DF9B39E-8A25-4BC3-B3C0-ACD46B94E6DF}"/>
          </ac:spMkLst>
        </pc:spChg>
        <pc:spChg chg="add">
          <ac:chgData name="Daniel Giles" userId="6dc03c62-9b41-4493-8208-dc59219b6b3f" providerId="ADAL" clId="{497B58F7-99DD-4B60-84EE-40ED61391FF7}" dt="2024-01-15T16:05:24.127" v="1048" actId="26606"/>
          <ac:spMkLst>
            <pc:docMk/>
            <pc:sldMk cId="0" sldId="328"/>
            <ac:spMk id="28695" creationId="{256CBC06-AFCC-4937-8EA9-F545A2EB05F7}"/>
          </ac:spMkLst>
        </pc:spChg>
        <pc:graphicFrameChg chg="add del">
          <ac:chgData name="Daniel Giles" userId="6dc03c62-9b41-4493-8208-dc59219b6b3f" providerId="ADAL" clId="{497B58F7-99DD-4B60-84EE-40ED61391FF7}" dt="2024-01-15T15:06:48.303" v="1029" actId="26606"/>
          <ac:graphicFrameMkLst>
            <pc:docMk/>
            <pc:sldMk cId="0" sldId="328"/>
            <ac:graphicFrameMk id="28676" creationId="{ED32F9B0-E9FF-80D1-7C24-E9C26C14D129}"/>
          </ac:graphicFrameMkLst>
        </pc:graphicFrameChg>
        <pc:graphicFrameChg chg="add del">
          <ac:chgData name="Daniel Giles" userId="6dc03c62-9b41-4493-8208-dc59219b6b3f" providerId="ADAL" clId="{497B58F7-99DD-4B60-84EE-40ED61391FF7}" dt="2024-01-15T15:06:53.162" v="1031" actId="26606"/>
          <ac:graphicFrameMkLst>
            <pc:docMk/>
            <pc:sldMk cId="0" sldId="328"/>
            <ac:graphicFrameMk id="28678" creationId="{311EF595-526B-D609-7A9A-A467D6D0D1B6}"/>
          </ac:graphicFrameMkLst>
        </pc:graphicFrameChg>
        <pc:graphicFrameChg chg="add del">
          <ac:chgData name="Daniel Giles" userId="6dc03c62-9b41-4493-8208-dc59219b6b3f" providerId="ADAL" clId="{497B58F7-99DD-4B60-84EE-40ED61391FF7}" dt="2024-01-15T15:06:55.186" v="1033" actId="26606"/>
          <ac:graphicFrameMkLst>
            <pc:docMk/>
            <pc:sldMk cId="0" sldId="328"/>
            <ac:graphicFrameMk id="28680" creationId="{94B6B209-2235-3594-7414-CD8F1A17A2F3}"/>
          </ac:graphicFrameMkLst>
        </pc:graphicFrameChg>
        <pc:graphicFrameChg chg="add mod modGraphic">
          <ac:chgData name="Daniel Giles" userId="6dc03c62-9b41-4493-8208-dc59219b6b3f" providerId="ADAL" clId="{497B58F7-99DD-4B60-84EE-40ED61391FF7}" dt="2024-01-15T16:05:24.119" v="1047" actId="26606"/>
          <ac:graphicFrameMkLst>
            <pc:docMk/>
            <pc:sldMk cId="0" sldId="328"/>
            <ac:graphicFrameMk id="28682" creationId="{311EF595-526B-D609-7A9A-A467D6D0D1B6}"/>
          </ac:graphicFrameMkLst>
        </pc:graphicFrameChg>
        <pc:cxnChg chg="add del">
          <ac:chgData name="Daniel Giles" userId="6dc03c62-9b41-4493-8208-dc59219b6b3f" providerId="ADAL" clId="{497B58F7-99DD-4B60-84EE-40ED61391FF7}" dt="2024-01-15T16:05:24.119" v="1047" actId="26606"/>
          <ac:cxnSpMkLst>
            <pc:docMk/>
            <pc:sldMk cId="0" sldId="328"/>
            <ac:cxnSpMk id="28687" creationId="{22953FD7-F17A-4D8D-8237-93E8D567166C}"/>
          </ac:cxnSpMkLst>
        </pc:cxnChg>
        <pc:cxnChg chg="add del">
          <ac:chgData name="Daniel Giles" userId="6dc03c62-9b41-4493-8208-dc59219b6b3f" providerId="ADAL" clId="{497B58F7-99DD-4B60-84EE-40ED61391FF7}" dt="2024-01-15T16:05:24.119" v="1047" actId="26606"/>
          <ac:cxnSpMkLst>
            <pc:docMk/>
            <pc:sldMk cId="0" sldId="328"/>
            <ac:cxnSpMk id="28693" creationId="{BA91CE2E-0B4F-41F3-95F2-0EB7003685D2}"/>
          </ac:cxnSpMkLst>
        </pc:cxnChg>
        <pc:cxnChg chg="add">
          <ac:chgData name="Daniel Giles" userId="6dc03c62-9b41-4493-8208-dc59219b6b3f" providerId="ADAL" clId="{497B58F7-99DD-4B60-84EE-40ED61391FF7}" dt="2024-01-15T16:05:24.127" v="1048" actId="26606"/>
          <ac:cxnSpMkLst>
            <pc:docMk/>
            <pc:sldMk cId="0" sldId="328"/>
            <ac:cxnSpMk id="28696" creationId="{2D041084-7D34-40AA-ACA7-1EFFC82122C9}"/>
          </ac:cxnSpMkLst>
        </pc:cxnChg>
      </pc:sldChg>
      <pc:sldChg chg="delSp modSp del">
        <pc:chgData name="Daniel Giles" userId="6dc03c62-9b41-4493-8208-dc59219b6b3f" providerId="ADAL" clId="{497B58F7-99DD-4B60-84EE-40ED61391FF7}" dt="2024-01-15T14:51:46.625" v="1016" actId="2696"/>
        <pc:sldMkLst>
          <pc:docMk/>
          <pc:sldMk cId="0" sldId="352"/>
        </pc:sldMkLst>
        <pc:picChg chg="del mod">
          <ac:chgData name="Daniel Giles" userId="6dc03c62-9b41-4493-8208-dc59219b6b3f" providerId="ADAL" clId="{497B58F7-99DD-4B60-84EE-40ED61391FF7}" dt="2024-01-15T14:51:19.625" v="1014" actId="478"/>
          <ac:picMkLst>
            <pc:docMk/>
            <pc:sldMk cId="0" sldId="352"/>
            <ac:picMk id="24578" creationId="{EBFBFE6A-7707-6D25-E4F1-C640F71F19DF}"/>
          </ac:picMkLst>
        </pc:picChg>
      </pc:sldChg>
      <pc:sldChg chg="modSp mod ord">
        <pc:chgData name="Daniel Giles" userId="6dc03c62-9b41-4493-8208-dc59219b6b3f" providerId="ADAL" clId="{497B58F7-99DD-4B60-84EE-40ED61391FF7}" dt="2024-01-24T19:25:58.783" v="2558" actId="20577"/>
        <pc:sldMkLst>
          <pc:docMk/>
          <pc:sldMk cId="1745795442" sldId="353"/>
        </pc:sldMkLst>
        <pc:spChg chg="mod">
          <ac:chgData name="Daniel Giles" userId="6dc03c62-9b41-4493-8208-dc59219b6b3f" providerId="ADAL" clId="{497B58F7-99DD-4B60-84EE-40ED61391FF7}" dt="2024-01-24T19:24:27.832" v="2557" actId="20577"/>
          <ac:spMkLst>
            <pc:docMk/>
            <pc:sldMk cId="1745795442" sldId="353"/>
            <ac:spMk id="2" creationId="{C1099028-5C32-CDC1-744A-CB1E1D141F78}"/>
          </ac:spMkLst>
        </pc:spChg>
        <pc:spChg chg="mod">
          <ac:chgData name="Daniel Giles" userId="6dc03c62-9b41-4493-8208-dc59219b6b3f" providerId="ADAL" clId="{497B58F7-99DD-4B60-84EE-40ED61391FF7}" dt="2024-01-24T19:25:58.783" v="2558" actId="20577"/>
          <ac:spMkLst>
            <pc:docMk/>
            <pc:sldMk cId="1745795442" sldId="353"/>
            <ac:spMk id="3" creationId="{50DDAC3A-4776-BECD-B24F-53894F1EB328}"/>
          </ac:spMkLst>
        </pc:spChg>
      </pc:sldChg>
      <pc:sldChg chg="modSp del mod">
        <pc:chgData name="Daniel Giles" userId="6dc03c62-9b41-4493-8208-dc59219b6b3f" providerId="ADAL" clId="{497B58F7-99DD-4B60-84EE-40ED61391FF7}" dt="2024-01-19T17:01:29.783" v="1679" actId="47"/>
        <pc:sldMkLst>
          <pc:docMk/>
          <pc:sldMk cId="560416777" sldId="354"/>
        </pc:sldMkLst>
        <pc:spChg chg="mod">
          <ac:chgData name="Daniel Giles" userId="6dc03c62-9b41-4493-8208-dc59219b6b3f" providerId="ADAL" clId="{497B58F7-99DD-4B60-84EE-40ED61391FF7}" dt="2024-01-19T17:01:20.194" v="1677" actId="21"/>
          <ac:spMkLst>
            <pc:docMk/>
            <pc:sldMk cId="560416777" sldId="354"/>
            <ac:spMk id="3" creationId="{1D1F8EFF-9758-12FB-D043-B37C4A0F5EF4}"/>
          </ac:spMkLst>
        </pc:spChg>
      </pc:sldChg>
      <pc:sldChg chg="modSp del">
        <pc:chgData name="Daniel Giles" userId="6dc03c62-9b41-4493-8208-dc59219b6b3f" providerId="ADAL" clId="{497B58F7-99DD-4B60-84EE-40ED61391FF7}" dt="2024-01-16T12:19:29.348" v="1049" actId="2696"/>
        <pc:sldMkLst>
          <pc:docMk/>
          <pc:sldMk cId="2431182413" sldId="355"/>
        </pc:sldMkLst>
        <pc:spChg chg="mod">
          <ac:chgData name="Daniel Giles" userId="6dc03c62-9b41-4493-8208-dc59219b6b3f" providerId="ADAL" clId="{497B58F7-99DD-4B60-84EE-40ED61391FF7}" dt="2024-01-15T16:04:48.698" v="1045"/>
          <ac:spMkLst>
            <pc:docMk/>
            <pc:sldMk cId="2431182413" sldId="355"/>
            <ac:spMk id="2" creationId="{B99949CC-77F8-6E61-8B83-F6E568CEC666}"/>
          </ac:spMkLst>
        </pc:spChg>
      </pc:sldChg>
      <pc:sldChg chg="addSp delSp modSp del mod setBg delDesignElem">
        <pc:chgData name="Daniel Giles" userId="6dc03c62-9b41-4493-8208-dc59219b6b3f" providerId="ADAL" clId="{497B58F7-99DD-4B60-84EE-40ED61391FF7}" dt="2024-01-22T12:52:44.367" v="1683" actId="47"/>
        <pc:sldMkLst>
          <pc:docMk/>
          <pc:sldMk cId="286221711" sldId="356"/>
        </pc:sldMkLst>
        <pc:spChg chg="mod">
          <ac:chgData name="Daniel Giles" userId="6dc03c62-9b41-4493-8208-dc59219b6b3f" providerId="ADAL" clId="{497B58F7-99DD-4B60-84EE-40ED61391FF7}" dt="2024-01-15T11:17:40.037" v="247" actId="20577"/>
          <ac:spMkLst>
            <pc:docMk/>
            <pc:sldMk cId="286221711" sldId="356"/>
            <ac:spMk id="2" creationId="{153567F0-EF43-B97C-F777-0676077897F9}"/>
          </ac:spMkLst>
        </pc:spChg>
        <pc:spChg chg="add del mod">
          <ac:chgData name="Daniel Giles" userId="6dc03c62-9b41-4493-8208-dc59219b6b3f" providerId="ADAL" clId="{497B58F7-99DD-4B60-84EE-40ED61391FF7}" dt="2024-01-15T11:11:40.552" v="137" actId="26606"/>
          <ac:spMkLst>
            <pc:docMk/>
            <pc:sldMk cId="286221711" sldId="356"/>
            <ac:spMk id="3" creationId="{445589C9-4E1D-2B18-35E4-628F7F15EE1C}"/>
          </ac:spMkLst>
        </pc:spChg>
        <pc:spChg chg="add mod ord">
          <ac:chgData name="Daniel Giles" userId="6dc03c62-9b41-4493-8208-dc59219b6b3f" providerId="ADAL" clId="{497B58F7-99DD-4B60-84EE-40ED61391FF7}" dt="2024-01-15T11:18:22.521" v="268" actId="26606"/>
          <ac:spMkLst>
            <pc:docMk/>
            <pc:sldMk cId="286221711" sldId="356"/>
            <ac:spMk id="4" creationId="{2765A159-FA53-BC7D-34FE-CA4D5D9EFC57}"/>
          </ac:spMkLst>
        </pc:spChg>
        <pc:spChg chg="add del">
          <ac:chgData name="Daniel Giles" userId="6dc03c62-9b41-4493-8208-dc59219b6b3f" providerId="ADAL" clId="{497B58F7-99DD-4B60-84EE-40ED61391FF7}" dt="2024-01-15T11:14:08.162" v="176"/>
          <ac:spMkLst>
            <pc:docMk/>
            <pc:sldMk cId="286221711" sldId="356"/>
            <ac:spMk id="11" creationId="{F7422F06-6017-4361-8872-E0E2CEB20B48}"/>
          </ac:spMkLst>
        </pc:spChg>
        <pc:graphicFrameChg chg="add mod modGraphic">
          <ac:chgData name="Daniel Giles" userId="6dc03c62-9b41-4493-8208-dc59219b6b3f" providerId="ADAL" clId="{497B58F7-99DD-4B60-84EE-40ED61391FF7}" dt="2024-01-15T11:19:27.874" v="276" actId="26606"/>
          <ac:graphicFrameMkLst>
            <pc:docMk/>
            <pc:sldMk cId="286221711" sldId="356"/>
            <ac:graphicFrameMk id="5" creationId="{66B0C7DE-DB9C-5E85-C534-95EAABE81B9D}"/>
          </ac:graphicFrameMkLst>
        </pc:graphicFrameChg>
        <pc:cxnChg chg="add del">
          <ac:chgData name="Daniel Giles" userId="6dc03c62-9b41-4493-8208-dc59219b6b3f" providerId="ADAL" clId="{497B58F7-99DD-4B60-84EE-40ED61391FF7}" dt="2024-01-15T11:14:08.162" v="176"/>
          <ac:cxnSpMkLst>
            <pc:docMk/>
            <pc:sldMk cId="286221711" sldId="356"/>
            <ac:cxnSpMk id="9" creationId="{22953FD7-F17A-4D8D-8237-93E8D567166C}"/>
          </ac:cxnSpMkLst>
        </pc:cxnChg>
        <pc:cxnChg chg="add del">
          <ac:chgData name="Daniel Giles" userId="6dc03c62-9b41-4493-8208-dc59219b6b3f" providerId="ADAL" clId="{497B58F7-99DD-4B60-84EE-40ED61391FF7}" dt="2024-01-15T11:19:27.874" v="276" actId="26606"/>
          <ac:cxnSpMkLst>
            <pc:docMk/>
            <pc:sldMk cId="286221711" sldId="356"/>
            <ac:cxnSpMk id="10" creationId="{22953FD7-F17A-4D8D-8237-93E8D567166C}"/>
          </ac:cxnSpMkLst>
        </pc:cxnChg>
        <pc:cxnChg chg="add del">
          <ac:chgData name="Daniel Giles" userId="6dc03c62-9b41-4493-8208-dc59219b6b3f" providerId="ADAL" clId="{497B58F7-99DD-4B60-84EE-40ED61391FF7}" dt="2024-01-15T16:04:48.698" v="1045"/>
          <ac:cxnSpMkLst>
            <pc:docMk/>
            <pc:sldMk cId="286221711" sldId="356"/>
            <ac:cxnSpMk id="15" creationId="{22953FD7-F17A-4D8D-8237-93E8D567166C}"/>
          </ac:cxnSpMkLst>
        </pc:cxnChg>
      </pc:sldChg>
      <pc:sldChg chg="addSp delSp modSp mod setBg">
        <pc:chgData name="Daniel Giles" userId="6dc03c62-9b41-4493-8208-dc59219b6b3f" providerId="ADAL" clId="{497B58F7-99DD-4B60-84EE-40ED61391FF7}" dt="2024-01-24T18:52:26.436" v="2007" actId="26606"/>
        <pc:sldMkLst>
          <pc:docMk/>
          <pc:sldMk cId="1436335129" sldId="435"/>
        </pc:sldMkLst>
        <pc:spChg chg="mod">
          <ac:chgData name="Daniel Giles" userId="6dc03c62-9b41-4493-8208-dc59219b6b3f" providerId="ADAL" clId="{497B58F7-99DD-4B60-84EE-40ED61391FF7}" dt="2024-01-24T18:52:26.436" v="2007" actId="26606"/>
          <ac:spMkLst>
            <pc:docMk/>
            <pc:sldMk cId="1436335129" sldId="435"/>
            <ac:spMk id="4" creationId="{13BF6B20-7601-8F9A-20FD-1582C8744C14}"/>
          </ac:spMkLst>
        </pc:spChg>
        <pc:spChg chg="del mod">
          <ac:chgData name="Daniel Giles" userId="6dc03c62-9b41-4493-8208-dc59219b6b3f" providerId="ADAL" clId="{497B58F7-99DD-4B60-84EE-40ED61391FF7}" dt="2024-01-22T17:24:11.559" v="1712" actId="478"/>
          <ac:spMkLst>
            <pc:docMk/>
            <pc:sldMk cId="1436335129" sldId="435"/>
            <ac:spMk id="11" creationId="{191A2282-4AB3-B392-474C-5796B051CACE}"/>
          </ac:spMkLst>
        </pc:spChg>
        <pc:spChg chg="add del">
          <ac:chgData name="Daniel Giles" userId="6dc03c62-9b41-4493-8208-dc59219b6b3f" providerId="ADAL" clId="{497B58F7-99DD-4B60-84EE-40ED61391FF7}" dt="2024-01-24T18:52:26.436" v="2007" actId="26606"/>
          <ac:spMkLst>
            <pc:docMk/>
            <pc:sldMk cId="1436335129" sldId="435"/>
            <ac:spMk id="12" creationId="{F7422F06-6017-4361-8872-E0E2CEB20B48}"/>
          </ac:spMkLst>
        </pc:spChg>
        <pc:graphicFrameChg chg="mod modGraphic">
          <ac:chgData name="Daniel Giles" userId="6dc03c62-9b41-4493-8208-dc59219b6b3f" providerId="ADAL" clId="{497B58F7-99DD-4B60-84EE-40ED61391FF7}" dt="2024-01-24T18:52:26.436" v="2007" actId="26606"/>
          <ac:graphicFrameMkLst>
            <pc:docMk/>
            <pc:sldMk cId="1436335129" sldId="435"/>
            <ac:graphicFrameMk id="5" creationId="{F0E521A9-BEE0-EC65-3E4A-F22B899A2FF5}"/>
          </ac:graphicFrameMkLst>
        </pc:graphicFrameChg>
        <pc:cxnChg chg="add del">
          <ac:chgData name="Daniel Giles" userId="6dc03c62-9b41-4493-8208-dc59219b6b3f" providerId="ADAL" clId="{497B58F7-99DD-4B60-84EE-40ED61391FF7}" dt="2024-01-24T18:52:18.840" v="2005" actId="26606"/>
          <ac:cxnSpMkLst>
            <pc:docMk/>
            <pc:sldMk cId="1436335129" sldId="435"/>
            <ac:cxnSpMk id="10" creationId="{22953FD7-F17A-4D8D-8237-93E8D567166C}"/>
          </ac:cxnSpMkLst>
        </pc:cxnChg>
        <pc:cxnChg chg="add del">
          <ac:chgData name="Daniel Giles" userId="6dc03c62-9b41-4493-8208-dc59219b6b3f" providerId="ADAL" clId="{497B58F7-99DD-4B60-84EE-40ED61391FF7}" dt="2024-01-24T18:52:26.436" v="2007" actId="26606"/>
          <ac:cxnSpMkLst>
            <pc:docMk/>
            <pc:sldMk cId="1436335129" sldId="435"/>
            <ac:cxnSpMk id="13" creationId="{22953FD7-F17A-4D8D-8237-93E8D567166C}"/>
          </ac:cxnSpMkLst>
        </pc:cxnChg>
      </pc:sldChg>
      <pc:sldChg chg="addSp delSp modSp add mod delDesignElem">
        <pc:chgData name="Daniel Giles" userId="6dc03c62-9b41-4493-8208-dc59219b6b3f" providerId="ADAL" clId="{497B58F7-99DD-4B60-84EE-40ED61391FF7}" dt="2024-01-15T16:04:48.698" v="1045"/>
        <pc:sldMkLst>
          <pc:docMk/>
          <pc:sldMk cId="3666447498" sldId="436"/>
        </pc:sldMkLst>
        <pc:spChg chg="mod">
          <ac:chgData name="Daniel Giles" userId="6dc03c62-9b41-4493-8208-dc59219b6b3f" providerId="ADAL" clId="{497B58F7-99DD-4B60-84EE-40ED61391FF7}" dt="2024-01-15T11:27:58.566" v="278" actId="26606"/>
          <ac:spMkLst>
            <pc:docMk/>
            <pc:sldMk cId="3666447498" sldId="436"/>
            <ac:spMk id="4" creationId="{2765A159-FA53-BC7D-34FE-CA4D5D9EFC57}"/>
          </ac:spMkLst>
        </pc:spChg>
        <pc:spChg chg="add del">
          <ac:chgData name="Daniel Giles" userId="6dc03c62-9b41-4493-8208-dc59219b6b3f" providerId="ADAL" clId="{497B58F7-99DD-4B60-84EE-40ED61391FF7}" dt="2024-01-15T16:04:48.698" v="1045"/>
          <ac:spMkLst>
            <pc:docMk/>
            <pc:sldMk cId="3666447498" sldId="436"/>
            <ac:spMk id="23" creationId="{F7422F06-6017-4361-8872-E0E2CEB20B48}"/>
          </ac:spMkLst>
        </pc:spChg>
        <pc:graphicFrameChg chg="del">
          <ac:chgData name="Daniel Giles" userId="6dc03c62-9b41-4493-8208-dc59219b6b3f" providerId="ADAL" clId="{497B58F7-99DD-4B60-84EE-40ED61391FF7}" dt="2024-01-15T11:27:58.566" v="278" actId="26606"/>
          <ac:graphicFrameMkLst>
            <pc:docMk/>
            <pc:sldMk cId="3666447498" sldId="436"/>
            <ac:graphicFrameMk id="5" creationId="{66B0C7DE-DB9C-5E85-C534-95EAABE81B9D}"/>
          </ac:graphicFrameMkLst>
        </pc:graphicFrameChg>
        <pc:graphicFrameChg chg="add mod modGraphic">
          <ac:chgData name="Daniel Giles" userId="6dc03c62-9b41-4493-8208-dc59219b6b3f" providerId="ADAL" clId="{497B58F7-99DD-4B60-84EE-40ED61391FF7}" dt="2024-01-15T11:37:38.980" v="972"/>
          <ac:graphicFrameMkLst>
            <pc:docMk/>
            <pc:sldMk cId="3666447498" sldId="436"/>
            <ac:graphicFrameMk id="17" creationId="{055E73E1-4073-EF34-7002-7EACC9A5D025}"/>
          </ac:graphicFrameMkLst>
        </pc:graphicFrameChg>
        <pc:cxnChg chg="del">
          <ac:chgData name="Daniel Giles" userId="6dc03c62-9b41-4493-8208-dc59219b6b3f" providerId="ADAL" clId="{497B58F7-99DD-4B60-84EE-40ED61391FF7}" dt="2024-01-15T11:27:58.566" v="278" actId="26606"/>
          <ac:cxnSpMkLst>
            <pc:docMk/>
            <pc:sldMk cId="3666447498" sldId="436"/>
            <ac:cxnSpMk id="15" creationId="{22953FD7-F17A-4D8D-8237-93E8D567166C}"/>
          </ac:cxnSpMkLst>
        </pc:cxnChg>
        <pc:cxnChg chg="add del">
          <ac:chgData name="Daniel Giles" userId="6dc03c62-9b41-4493-8208-dc59219b6b3f" providerId="ADAL" clId="{497B58F7-99DD-4B60-84EE-40ED61391FF7}" dt="2024-01-15T16:04:48.698" v="1045"/>
          <ac:cxnSpMkLst>
            <pc:docMk/>
            <pc:sldMk cId="3666447498" sldId="436"/>
            <ac:cxnSpMk id="21" creationId="{22953FD7-F17A-4D8D-8237-93E8D567166C}"/>
          </ac:cxnSpMkLst>
        </pc:cxnChg>
      </pc:sldChg>
      <pc:sldChg chg="addSp delSp modSp add mod ord delDesignElem modNotesTx">
        <pc:chgData name="Daniel Giles" userId="6dc03c62-9b41-4493-8208-dc59219b6b3f" providerId="ADAL" clId="{497B58F7-99DD-4B60-84EE-40ED61391FF7}" dt="2024-01-19T16:58:31.855" v="1650" actId="20577"/>
        <pc:sldMkLst>
          <pc:docMk/>
          <pc:sldMk cId="834296371" sldId="437"/>
        </pc:sldMkLst>
        <pc:spChg chg="ord">
          <ac:chgData name="Daniel Giles" userId="6dc03c62-9b41-4493-8208-dc59219b6b3f" providerId="ADAL" clId="{497B58F7-99DD-4B60-84EE-40ED61391FF7}" dt="2024-01-15T14:51:14.247" v="1013" actId="26606"/>
          <ac:spMkLst>
            <pc:docMk/>
            <pc:sldMk cId="834296371" sldId="437"/>
            <ac:spMk id="2" creationId="{153567F0-EF43-B97C-F777-0676077897F9}"/>
          </ac:spMkLst>
        </pc:spChg>
        <pc:spChg chg="mod">
          <ac:chgData name="Daniel Giles" userId="6dc03c62-9b41-4493-8208-dc59219b6b3f" providerId="ADAL" clId="{497B58F7-99DD-4B60-84EE-40ED61391FF7}" dt="2024-01-19T16:58:31.855" v="1650" actId="20577"/>
          <ac:spMkLst>
            <pc:docMk/>
            <pc:sldMk cId="834296371" sldId="437"/>
            <ac:spMk id="4" creationId="{2765A159-FA53-BC7D-34FE-CA4D5D9EFC57}"/>
          </ac:spMkLst>
        </pc:spChg>
        <pc:spChg chg="add del">
          <ac:chgData name="Daniel Giles" userId="6dc03c62-9b41-4493-8208-dc59219b6b3f" providerId="ADAL" clId="{497B58F7-99DD-4B60-84EE-40ED61391FF7}" dt="2024-01-15T16:04:48.698" v="1045"/>
          <ac:spMkLst>
            <pc:docMk/>
            <pc:sldMk cId="834296371" sldId="437"/>
            <ac:spMk id="20" creationId="{3A8EC506-B1DA-46A1-B44D-774E68468E13}"/>
          </ac:spMkLst>
        </pc:spChg>
        <pc:spChg chg="add del">
          <ac:chgData name="Daniel Giles" userId="6dc03c62-9b41-4493-8208-dc59219b6b3f" providerId="ADAL" clId="{497B58F7-99DD-4B60-84EE-40ED61391FF7}" dt="2024-01-15T16:04:48.698" v="1045"/>
          <ac:spMkLst>
            <pc:docMk/>
            <pc:sldMk cId="834296371" sldId="437"/>
            <ac:spMk id="22" creationId="{BFF30785-305E-45D7-984F-5AA93D3CA561}"/>
          </ac:spMkLst>
        </pc:spChg>
        <pc:spChg chg="add del">
          <ac:chgData name="Daniel Giles" userId="6dc03c62-9b41-4493-8208-dc59219b6b3f" providerId="ADAL" clId="{497B58F7-99DD-4B60-84EE-40ED61391FF7}" dt="2024-01-15T16:04:48.698" v="1045"/>
          <ac:spMkLst>
            <pc:docMk/>
            <pc:sldMk cId="834296371" sldId="437"/>
            <ac:spMk id="26" creationId="{C411DB08-1669-426B-BBEB-FAD285EF80FE}"/>
          </ac:spMkLst>
        </pc:spChg>
        <pc:spChg chg="add del">
          <ac:chgData name="Daniel Giles" userId="6dc03c62-9b41-4493-8208-dc59219b6b3f" providerId="ADAL" clId="{497B58F7-99DD-4B60-84EE-40ED61391FF7}" dt="2024-01-15T16:04:48.698" v="1045"/>
          <ac:spMkLst>
            <pc:docMk/>
            <pc:sldMk cId="834296371" sldId="437"/>
            <ac:spMk id="28" creationId="{029E4219-121F-4CD1-AA58-24746CD2923C}"/>
          </ac:spMkLst>
        </pc:spChg>
        <pc:graphicFrameChg chg="del">
          <ac:chgData name="Daniel Giles" userId="6dc03c62-9b41-4493-8208-dc59219b6b3f" providerId="ADAL" clId="{497B58F7-99DD-4B60-84EE-40ED61391FF7}" dt="2024-01-15T14:50:34.948" v="979" actId="478"/>
          <ac:graphicFrameMkLst>
            <pc:docMk/>
            <pc:sldMk cId="834296371" sldId="437"/>
            <ac:graphicFrameMk id="5" creationId="{66B0C7DE-DB9C-5E85-C534-95EAABE81B9D}"/>
          </ac:graphicFrameMkLst>
        </pc:graphicFrameChg>
        <pc:picChg chg="add mod">
          <ac:chgData name="Daniel Giles" userId="6dc03c62-9b41-4493-8208-dc59219b6b3f" providerId="ADAL" clId="{497B58F7-99DD-4B60-84EE-40ED61391FF7}" dt="2024-01-15T14:51:14.247" v="1013" actId="26606"/>
          <ac:picMkLst>
            <pc:docMk/>
            <pc:sldMk cId="834296371" sldId="437"/>
            <ac:picMk id="3" creationId="{F0A57C02-42F0-249D-DD9E-E91F60E64B91}"/>
          </ac:picMkLst>
        </pc:picChg>
        <pc:cxnChg chg="del">
          <ac:chgData name="Daniel Giles" userId="6dc03c62-9b41-4493-8208-dc59219b6b3f" providerId="ADAL" clId="{497B58F7-99DD-4B60-84EE-40ED61391FF7}" dt="2024-01-15T14:51:14.247" v="1013" actId="26606"/>
          <ac:cxnSpMkLst>
            <pc:docMk/>
            <pc:sldMk cId="834296371" sldId="437"/>
            <ac:cxnSpMk id="15" creationId="{22953FD7-F17A-4D8D-8237-93E8D567166C}"/>
          </ac:cxnSpMkLst>
        </pc:cxnChg>
        <pc:cxnChg chg="add del">
          <ac:chgData name="Daniel Giles" userId="6dc03c62-9b41-4493-8208-dc59219b6b3f" providerId="ADAL" clId="{497B58F7-99DD-4B60-84EE-40ED61391FF7}" dt="2024-01-15T16:04:48.698" v="1045"/>
          <ac:cxnSpMkLst>
            <pc:docMk/>
            <pc:sldMk cId="834296371" sldId="437"/>
            <ac:cxnSpMk id="24" creationId="{15E01FA5-D766-43CA-A83D-E7CF3F04E96F}"/>
          </ac:cxnSpMkLst>
        </pc:cxnChg>
        <pc:cxnChg chg="add del">
          <ac:chgData name="Daniel Giles" userId="6dc03c62-9b41-4493-8208-dc59219b6b3f" providerId="ADAL" clId="{497B58F7-99DD-4B60-84EE-40ED61391FF7}" dt="2024-01-15T16:04:48.698" v="1045"/>
          <ac:cxnSpMkLst>
            <pc:docMk/>
            <pc:sldMk cId="834296371" sldId="437"/>
            <ac:cxnSpMk id="30" creationId="{52F50912-06FD-4216-BAD3-21050F59564A}"/>
          </ac:cxnSpMkLst>
        </pc:cxnChg>
      </pc:sldChg>
      <pc:sldChg chg="modSp new mod">
        <pc:chgData name="Daniel Giles" userId="6dc03c62-9b41-4493-8208-dc59219b6b3f" providerId="ADAL" clId="{497B58F7-99DD-4B60-84EE-40ED61391FF7}" dt="2024-01-22T17:25:24.511" v="1717" actId="20577"/>
        <pc:sldMkLst>
          <pc:docMk/>
          <pc:sldMk cId="1303278203" sldId="438"/>
        </pc:sldMkLst>
        <pc:spChg chg="mod">
          <ac:chgData name="Daniel Giles" userId="6dc03c62-9b41-4493-8208-dc59219b6b3f" providerId="ADAL" clId="{497B58F7-99DD-4B60-84EE-40ED61391FF7}" dt="2024-01-16T12:38:29.584" v="1066" actId="20577"/>
          <ac:spMkLst>
            <pc:docMk/>
            <pc:sldMk cId="1303278203" sldId="438"/>
            <ac:spMk id="2" creationId="{46B3B7A8-40CA-6691-E2B3-8E91700E9DE2}"/>
          </ac:spMkLst>
        </pc:spChg>
        <pc:spChg chg="mod">
          <ac:chgData name="Daniel Giles" userId="6dc03c62-9b41-4493-8208-dc59219b6b3f" providerId="ADAL" clId="{497B58F7-99DD-4B60-84EE-40ED61391FF7}" dt="2024-01-22T17:25:24.511" v="1717" actId="20577"/>
          <ac:spMkLst>
            <pc:docMk/>
            <pc:sldMk cId="1303278203" sldId="438"/>
            <ac:spMk id="3" creationId="{550F9B6E-513F-18C4-BC8C-B5849248220B}"/>
          </ac:spMkLst>
        </pc:spChg>
      </pc:sldChg>
      <pc:sldChg chg="modSp new mod">
        <pc:chgData name="Daniel Giles" userId="6dc03c62-9b41-4493-8208-dc59219b6b3f" providerId="ADAL" clId="{497B58F7-99DD-4B60-84EE-40ED61391FF7}" dt="2024-01-16T12:48:40.664" v="1205" actId="20577"/>
        <pc:sldMkLst>
          <pc:docMk/>
          <pc:sldMk cId="1423995150" sldId="439"/>
        </pc:sldMkLst>
        <pc:spChg chg="mod">
          <ac:chgData name="Daniel Giles" userId="6dc03c62-9b41-4493-8208-dc59219b6b3f" providerId="ADAL" clId="{497B58F7-99DD-4B60-84EE-40ED61391FF7}" dt="2024-01-16T12:48:40.664" v="1205" actId="20577"/>
          <ac:spMkLst>
            <pc:docMk/>
            <pc:sldMk cId="1423995150" sldId="439"/>
            <ac:spMk id="2" creationId="{2FE26BA5-F0F6-BD7D-5B5E-BBFE35EB7C87}"/>
          </ac:spMkLst>
        </pc:spChg>
      </pc:sldChg>
      <pc:sldChg chg="delSp modSp new del mod">
        <pc:chgData name="Daniel Giles" userId="6dc03c62-9b41-4493-8208-dc59219b6b3f" providerId="ADAL" clId="{497B58F7-99DD-4B60-84EE-40ED61391FF7}" dt="2024-01-22T17:27:56.627" v="1718" actId="47"/>
        <pc:sldMkLst>
          <pc:docMk/>
          <pc:sldMk cId="338469352" sldId="440"/>
        </pc:sldMkLst>
        <pc:spChg chg="mod">
          <ac:chgData name="Daniel Giles" userId="6dc03c62-9b41-4493-8208-dc59219b6b3f" providerId="ADAL" clId="{497B58F7-99DD-4B60-84EE-40ED61391FF7}" dt="2024-01-22T17:17:27.588" v="1687" actId="20577"/>
          <ac:spMkLst>
            <pc:docMk/>
            <pc:sldMk cId="338469352" sldId="440"/>
            <ac:spMk id="2" creationId="{B5B1DA19-8FB7-F63C-0E4F-DAF2198DB2A7}"/>
          </ac:spMkLst>
        </pc:spChg>
        <pc:spChg chg="del">
          <ac:chgData name="Daniel Giles" userId="6dc03c62-9b41-4493-8208-dc59219b6b3f" providerId="ADAL" clId="{497B58F7-99DD-4B60-84EE-40ED61391FF7}" dt="2024-01-22T17:17:24.689" v="1684" actId="478"/>
          <ac:spMkLst>
            <pc:docMk/>
            <pc:sldMk cId="338469352" sldId="440"/>
            <ac:spMk id="3" creationId="{1EAE37C1-4582-C795-C874-0F65D772CB5C}"/>
          </ac:spMkLst>
        </pc:spChg>
      </pc:sldChg>
      <pc:sldChg chg="modSp mod ord">
        <pc:chgData name="Daniel Giles" userId="6dc03c62-9b41-4493-8208-dc59219b6b3f" providerId="ADAL" clId="{497B58F7-99DD-4B60-84EE-40ED61391FF7}" dt="2024-01-25T11:52:08.518" v="2594" actId="20577"/>
        <pc:sldMkLst>
          <pc:docMk/>
          <pc:sldMk cId="2280101066" sldId="441"/>
        </pc:sldMkLst>
        <pc:spChg chg="mod">
          <ac:chgData name="Daniel Giles" userId="6dc03c62-9b41-4493-8208-dc59219b6b3f" providerId="ADAL" clId="{497B58F7-99DD-4B60-84EE-40ED61391FF7}" dt="2024-01-25T11:52:08.518" v="2594" actId="20577"/>
          <ac:spMkLst>
            <pc:docMk/>
            <pc:sldMk cId="2280101066" sldId="441"/>
            <ac:spMk id="5" creationId="{C222B4CB-E89E-8DE4-C6B5-935974134BAD}"/>
          </ac:spMkLst>
        </pc:spChg>
      </pc:sldChg>
      <pc:sldChg chg="modSp add del mod">
        <pc:chgData name="Daniel Giles" userId="6dc03c62-9b41-4493-8208-dc59219b6b3f" providerId="ADAL" clId="{497B58F7-99DD-4B60-84EE-40ED61391FF7}" dt="2024-01-22T17:28:12.325" v="1719" actId="2696"/>
        <pc:sldMkLst>
          <pc:docMk/>
          <pc:sldMk cId="1333794296" sldId="442"/>
        </pc:sldMkLst>
        <pc:spChg chg="mod">
          <ac:chgData name="Daniel Giles" userId="6dc03c62-9b41-4493-8208-dc59219b6b3f" providerId="ADAL" clId="{497B58F7-99DD-4B60-84EE-40ED61391FF7}" dt="2024-01-19T17:01:13.110" v="1676" actId="20577"/>
          <ac:spMkLst>
            <pc:docMk/>
            <pc:sldMk cId="1333794296" sldId="442"/>
            <ac:spMk id="2" creationId="{C1099028-5C32-CDC1-744A-CB1E1D141F78}"/>
          </ac:spMkLst>
        </pc:spChg>
        <pc:spChg chg="mod">
          <ac:chgData name="Daniel Giles" userId="6dc03c62-9b41-4493-8208-dc59219b6b3f" providerId="ADAL" clId="{497B58F7-99DD-4B60-84EE-40ED61391FF7}" dt="2024-01-19T17:01:39.674" v="1680" actId="20577"/>
          <ac:spMkLst>
            <pc:docMk/>
            <pc:sldMk cId="1333794296" sldId="442"/>
            <ac:spMk id="3" creationId="{50DDAC3A-4776-BECD-B24F-53894F1EB328}"/>
          </ac:spMkLst>
        </pc:spChg>
      </pc:sldChg>
      <pc:sldChg chg="new del">
        <pc:chgData name="Daniel Giles" userId="6dc03c62-9b41-4493-8208-dc59219b6b3f" providerId="ADAL" clId="{497B58F7-99DD-4B60-84EE-40ED61391FF7}" dt="2024-01-24T18:44:58.671" v="1723" actId="680"/>
        <pc:sldMkLst>
          <pc:docMk/>
          <pc:sldMk cId="1992345503" sldId="442"/>
        </pc:sldMkLst>
      </pc:sldChg>
      <pc:sldChg chg="new del">
        <pc:chgData name="Daniel Giles" userId="6dc03c62-9b41-4493-8208-dc59219b6b3f" providerId="ADAL" clId="{497B58F7-99DD-4B60-84EE-40ED61391FF7}" dt="2024-01-24T18:44:45.045" v="1721" actId="47"/>
        <pc:sldMkLst>
          <pc:docMk/>
          <pc:sldMk cId="2188376873" sldId="442"/>
        </pc:sldMkLst>
      </pc:sldChg>
      <pc:sldChg chg="addSp delSp modSp new mod setBg modNotesTx">
        <pc:chgData name="Daniel Giles" userId="6dc03c62-9b41-4493-8208-dc59219b6b3f" providerId="ADAL" clId="{497B58F7-99DD-4B60-84EE-40ED61391FF7}" dt="2024-01-24T19:19:19.401" v="2546" actId="20577"/>
        <pc:sldMkLst>
          <pc:docMk/>
          <pc:sldMk cId="2970733170" sldId="442"/>
        </pc:sldMkLst>
        <pc:spChg chg="add del mod">
          <ac:chgData name="Daniel Giles" userId="6dc03c62-9b41-4493-8208-dc59219b6b3f" providerId="ADAL" clId="{497B58F7-99DD-4B60-84EE-40ED61391FF7}" dt="2024-01-24T18:52:58.777" v="2009" actId="21"/>
          <ac:spMkLst>
            <pc:docMk/>
            <pc:sldMk cId="2970733170" sldId="442"/>
            <ac:spMk id="4" creationId="{174DE00E-BB4B-13E4-CE13-5F5A8D801CB7}"/>
          </ac:spMkLst>
        </pc:spChg>
        <pc:spChg chg="add del mod">
          <ac:chgData name="Daniel Giles" userId="6dc03c62-9b41-4493-8208-dc59219b6b3f" providerId="ADAL" clId="{497B58F7-99DD-4B60-84EE-40ED61391FF7}" dt="2024-01-24T18:53:07.889" v="2011" actId="21"/>
          <ac:spMkLst>
            <pc:docMk/>
            <pc:sldMk cId="2970733170" sldId="442"/>
            <ac:spMk id="5" creationId="{F9F4FFB7-5693-256C-E4EA-2A44EEC5A360}"/>
          </ac:spMkLst>
        </pc:spChg>
        <pc:spChg chg="add del">
          <ac:chgData name="Daniel Giles" userId="6dc03c62-9b41-4493-8208-dc59219b6b3f" providerId="ADAL" clId="{497B58F7-99DD-4B60-84EE-40ED61391FF7}" dt="2024-01-24T19:15:19.981" v="2419" actId="26606"/>
          <ac:spMkLst>
            <pc:docMk/>
            <pc:sldMk cId="2970733170" sldId="442"/>
            <ac:spMk id="6" creationId="{C61657BD-3333-446A-A16A-CBDC77C8E559}"/>
          </ac:spMkLst>
        </pc:spChg>
        <pc:spChg chg="add del">
          <ac:chgData name="Daniel Giles" userId="6dc03c62-9b41-4493-8208-dc59219b6b3f" providerId="ADAL" clId="{497B58F7-99DD-4B60-84EE-40ED61391FF7}" dt="2024-01-24T19:15:19.981" v="2419" actId="26606"/>
          <ac:spMkLst>
            <pc:docMk/>
            <pc:sldMk cId="2970733170" sldId="442"/>
            <ac:spMk id="7" creationId="{52CAFF06-4D3A-42A5-8614-B1FA47EA0F6D}"/>
          </ac:spMkLst>
        </pc:spChg>
        <pc:spChg chg="add del mod">
          <ac:chgData name="Daniel Giles" userId="6dc03c62-9b41-4493-8208-dc59219b6b3f" providerId="ADAL" clId="{497B58F7-99DD-4B60-84EE-40ED61391FF7}" dt="2024-01-24T19:05:07.850" v="2185" actId="21"/>
          <ac:spMkLst>
            <pc:docMk/>
            <pc:sldMk cId="2970733170" sldId="442"/>
            <ac:spMk id="8" creationId="{6CBE58EA-EA29-7D91-7B82-22505CF392AF}"/>
          </ac:spMkLst>
        </pc:spChg>
        <pc:spChg chg="add del">
          <ac:chgData name="Daniel Giles" userId="6dc03c62-9b41-4493-8208-dc59219b6b3f" providerId="ADAL" clId="{497B58F7-99DD-4B60-84EE-40ED61391FF7}" dt="2024-01-24T18:53:16.780" v="2014" actId="26606"/>
          <ac:spMkLst>
            <pc:docMk/>
            <pc:sldMk cId="2970733170" sldId="442"/>
            <ac:spMk id="9" creationId="{C61657BD-3333-446A-A16A-CBDC77C8E559}"/>
          </ac:spMkLst>
        </pc:spChg>
        <pc:spChg chg="add del">
          <ac:chgData name="Daniel Giles" userId="6dc03c62-9b41-4493-8208-dc59219b6b3f" providerId="ADAL" clId="{497B58F7-99DD-4B60-84EE-40ED61391FF7}" dt="2024-01-24T18:53:16.780" v="2014" actId="26606"/>
          <ac:spMkLst>
            <pc:docMk/>
            <pc:sldMk cId="2970733170" sldId="442"/>
            <ac:spMk id="11" creationId="{52CAFF06-4D3A-42A5-8614-B1FA47EA0F6D}"/>
          </ac:spMkLst>
        </pc:spChg>
        <pc:spChg chg="add del mod">
          <ac:chgData name="Daniel Giles" userId="6dc03c62-9b41-4493-8208-dc59219b6b3f" providerId="ADAL" clId="{497B58F7-99DD-4B60-84EE-40ED61391FF7}" dt="2024-01-24T19:05:14.841" v="2187" actId="21"/>
          <ac:spMkLst>
            <pc:docMk/>
            <pc:sldMk cId="2970733170" sldId="442"/>
            <ac:spMk id="12" creationId="{23B497DC-3FA6-62F4-3FEF-3FDE434C0B2C}"/>
          </ac:spMkLst>
        </pc:spChg>
        <pc:spChg chg="add del">
          <ac:chgData name="Daniel Giles" userId="6dc03c62-9b41-4493-8208-dc59219b6b3f" providerId="ADAL" clId="{497B58F7-99DD-4B60-84EE-40ED61391FF7}" dt="2024-01-24T18:53:17.497" v="2016" actId="26606"/>
          <ac:spMkLst>
            <pc:docMk/>
            <pc:sldMk cId="2970733170" sldId="442"/>
            <ac:spMk id="13" creationId="{28BA90A1-6BEC-48B7-BBE0-88632622544A}"/>
          </ac:spMkLst>
        </pc:spChg>
        <pc:spChg chg="add del">
          <ac:chgData name="Daniel Giles" userId="6dc03c62-9b41-4493-8208-dc59219b6b3f" providerId="ADAL" clId="{497B58F7-99DD-4B60-84EE-40ED61391FF7}" dt="2024-01-24T18:53:17.497" v="2016" actId="26606"/>
          <ac:spMkLst>
            <pc:docMk/>
            <pc:sldMk cId="2970733170" sldId="442"/>
            <ac:spMk id="14" creationId="{D7950F2D-29CC-4F1C-8AFA-D6AE15BFA243}"/>
          </ac:spMkLst>
        </pc:spChg>
        <pc:spChg chg="add">
          <ac:chgData name="Daniel Giles" userId="6dc03c62-9b41-4493-8208-dc59219b6b3f" providerId="ADAL" clId="{497B58F7-99DD-4B60-84EE-40ED61391FF7}" dt="2024-01-24T19:15:19.981" v="2419" actId="26606"/>
          <ac:spMkLst>
            <pc:docMk/>
            <pc:sldMk cId="2970733170" sldId="442"/>
            <ac:spMk id="20" creationId="{C61657BD-3333-446A-A16A-CBDC77C8E559}"/>
          </ac:spMkLst>
        </pc:spChg>
        <pc:spChg chg="add">
          <ac:chgData name="Daniel Giles" userId="6dc03c62-9b41-4493-8208-dc59219b6b3f" providerId="ADAL" clId="{497B58F7-99DD-4B60-84EE-40ED61391FF7}" dt="2024-01-24T19:15:19.981" v="2419" actId="26606"/>
          <ac:spMkLst>
            <pc:docMk/>
            <pc:sldMk cId="2970733170" sldId="442"/>
            <ac:spMk id="22" creationId="{52CAFF06-4D3A-42A5-8614-B1FA47EA0F6D}"/>
          </ac:spMkLst>
        </pc:spChg>
        <pc:graphicFrameChg chg="add del mod modGraphic">
          <ac:chgData name="Daniel Giles" userId="6dc03c62-9b41-4493-8208-dc59219b6b3f" providerId="ADAL" clId="{497B58F7-99DD-4B60-84EE-40ED61391FF7}" dt="2024-01-24T19:14:51.218" v="2413" actId="478"/>
          <ac:graphicFrameMkLst>
            <pc:docMk/>
            <pc:sldMk cId="2970733170" sldId="442"/>
            <ac:graphicFrameMk id="2" creationId="{7E4B278E-0CAB-9CD0-C901-E58BEFDB5119}"/>
          </ac:graphicFrameMkLst>
        </pc:graphicFrameChg>
        <pc:graphicFrameChg chg="add del mod modGraphic">
          <ac:chgData name="Daniel Giles" userId="6dc03c62-9b41-4493-8208-dc59219b6b3f" providerId="ADAL" clId="{497B58F7-99DD-4B60-84EE-40ED61391FF7}" dt="2024-01-24T19:02:15.960" v="2156" actId="478"/>
          <ac:graphicFrameMkLst>
            <pc:docMk/>
            <pc:sldMk cId="2970733170" sldId="442"/>
            <ac:graphicFrameMk id="3" creationId="{F75E5A40-C3A4-D89A-B377-BE41C1EA19CE}"/>
          </ac:graphicFrameMkLst>
        </pc:graphicFrameChg>
        <pc:graphicFrameChg chg="add del mod modGraphic">
          <ac:chgData name="Daniel Giles" userId="6dc03c62-9b41-4493-8208-dc59219b6b3f" providerId="ADAL" clId="{497B58F7-99DD-4B60-84EE-40ED61391FF7}" dt="2024-01-24T19:15:12.189" v="2417" actId="478"/>
          <ac:graphicFrameMkLst>
            <pc:docMk/>
            <pc:sldMk cId="2970733170" sldId="442"/>
            <ac:graphicFrameMk id="10" creationId="{0C725A89-33D1-FBA9-E268-8E74D04EB1D2}"/>
          </ac:graphicFrameMkLst>
        </pc:graphicFrameChg>
        <pc:graphicFrameChg chg="add mod modGraphic">
          <ac:chgData name="Daniel Giles" userId="6dc03c62-9b41-4493-8208-dc59219b6b3f" providerId="ADAL" clId="{497B58F7-99DD-4B60-84EE-40ED61391FF7}" dt="2024-01-24T19:15:32.027" v="2431" actId="20577"/>
          <ac:graphicFrameMkLst>
            <pc:docMk/>
            <pc:sldMk cId="2970733170" sldId="442"/>
            <ac:graphicFrameMk id="15" creationId="{3DE7825A-B25C-2489-7BAF-EA126EE2D434}"/>
          </ac:graphicFrameMkLst>
        </pc:graphicFrameChg>
      </pc:sldChg>
      <pc:sldChg chg="addSp delSp modSp new del mod">
        <pc:chgData name="Daniel Giles" userId="6dc03c62-9b41-4493-8208-dc59219b6b3f" providerId="ADAL" clId="{497B58F7-99DD-4B60-84EE-40ED61391FF7}" dt="2024-01-24T19:20:54.907" v="2547" actId="47"/>
        <pc:sldMkLst>
          <pc:docMk/>
          <pc:sldMk cId="4269835349" sldId="443"/>
        </pc:sldMkLst>
        <pc:spChg chg="add del mod">
          <ac:chgData name="Daniel Giles" userId="6dc03c62-9b41-4493-8208-dc59219b6b3f" providerId="ADAL" clId="{497B58F7-99DD-4B60-84EE-40ED61391FF7}" dt="2024-01-24T18:57:59.960" v="2153" actId="21"/>
          <ac:spMkLst>
            <pc:docMk/>
            <pc:sldMk cId="4269835349" sldId="443"/>
            <ac:spMk id="2" creationId="{BA190469-75D4-0781-1669-242C493835C4}"/>
          </ac:spMkLst>
        </pc:spChg>
        <pc:spChg chg="add del mod">
          <ac:chgData name="Daniel Giles" userId="6dc03c62-9b41-4493-8208-dc59219b6b3f" providerId="ADAL" clId="{497B58F7-99DD-4B60-84EE-40ED61391FF7}" dt="2024-01-24T19:04:19.502" v="2181" actId="21"/>
          <ac:spMkLst>
            <pc:docMk/>
            <pc:sldMk cId="4269835349" sldId="443"/>
            <ac:spMk id="3" creationId="{3386202F-68A2-E1D9-1411-94019693D809}"/>
          </ac:spMkLst>
        </pc:spChg>
        <pc:spChg chg="add del mod">
          <ac:chgData name="Daniel Giles" userId="6dc03c62-9b41-4493-8208-dc59219b6b3f" providerId="ADAL" clId="{497B58F7-99DD-4B60-84EE-40ED61391FF7}" dt="2024-01-24T18:57:47.634" v="2152" actId="478"/>
          <ac:spMkLst>
            <pc:docMk/>
            <pc:sldMk cId="4269835349" sldId="443"/>
            <ac:spMk id="4" creationId="{C3DEF9D1-2FEC-2C05-7409-B08EEB8EFFFE}"/>
          </ac:spMkLst>
        </pc:spChg>
        <pc:spChg chg="add mod">
          <ac:chgData name="Daniel Giles" userId="6dc03c62-9b41-4493-8208-dc59219b6b3f" providerId="ADAL" clId="{497B58F7-99DD-4B60-84EE-40ED61391FF7}" dt="2024-01-24T19:05:10.375" v="2186"/>
          <ac:spMkLst>
            <pc:docMk/>
            <pc:sldMk cId="4269835349" sldId="443"/>
            <ac:spMk id="5" creationId="{D479F21D-2F27-F6EF-F1DC-460F23EE5E0A}"/>
          </ac:spMkLst>
        </pc:spChg>
        <pc:spChg chg="add mod">
          <ac:chgData name="Daniel Giles" userId="6dc03c62-9b41-4493-8208-dc59219b6b3f" providerId="ADAL" clId="{497B58F7-99DD-4B60-84EE-40ED61391FF7}" dt="2024-01-24T19:05:17.376" v="2188"/>
          <ac:spMkLst>
            <pc:docMk/>
            <pc:sldMk cId="4269835349" sldId="443"/>
            <ac:spMk id="6" creationId="{2697DFB5-5519-69A2-8DA2-DEDC9BD0096E}"/>
          </ac:spMkLst>
        </pc:spChg>
      </pc:sldChg>
      <pc:sldChg chg="modSp add mod ord">
        <pc:chgData name="Daniel Giles" userId="6dc03c62-9b41-4493-8208-dc59219b6b3f" providerId="ADAL" clId="{497B58F7-99DD-4B60-84EE-40ED61391FF7}" dt="2024-01-24T19:19:06.282" v="2531" actId="20577"/>
        <pc:sldMkLst>
          <pc:docMk/>
          <pc:sldMk cId="3077790972" sldId="444"/>
        </pc:sldMkLst>
        <pc:spChg chg="mod">
          <ac:chgData name="Daniel Giles" userId="6dc03c62-9b41-4493-8208-dc59219b6b3f" providerId="ADAL" clId="{497B58F7-99DD-4B60-84EE-40ED61391FF7}" dt="2024-01-24T19:19:06.282" v="2531" actId="20577"/>
          <ac:spMkLst>
            <pc:docMk/>
            <pc:sldMk cId="3077790972" sldId="444"/>
            <ac:spMk id="4" creationId="{2765A159-FA53-BC7D-34FE-CA4D5D9EFC57}"/>
          </ac:spMkLst>
        </pc:spChg>
        <pc:graphicFrameChg chg="mod">
          <ac:chgData name="Daniel Giles" userId="6dc03c62-9b41-4493-8208-dc59219b6b3f" providerId="ADAL" clId="{497B58F7-99DD-4B60-84EE-40ED61391FF7}" dt="2024-01-24T19:18:53.716" v="2528" actId="20577"/>
          <ac:graphicFrameMkLst>
            <pc:docMk/>
            <pc:sldMk cId="3077790972" sldId="444"/>
            <ac:graphicFrameMk id="17" creationId="{055E73E1-4073-EF34-7002-7EACC9A5D025}"/>
          </ac:graphicFrameMkLst>
        </pc:graphicFrameChg>
      </pc:sldChg>
      <pc:sldChg chg="addSp delSp modSp add mod">
        <pc:chgData name="Daniel Giles" userId="6dc03c62-9b41-4493-8208-dc59219b6b3f" providerId="ADAL" clId="{497B58F7-99DD-4B60-84EE-40ED61391FF7}" dt="2024-01-24T19:15:23.911" v="2420" actId="26606"/>
        <pc:sldMkLst>
          <pc:docMk/>
          <pc:sldMk cId="949916484" sldId="445"/>
        </pc:sldMkLst>
        <pc:spChg chg="del">
          <ac:chgData name="Daniel Giles" userId="6dc03c62-9b41-4493-8208-dc59219b6b3f" providerId="ADAL" clId="{497B58F7-99DD-4B60-84EE-40ED61391FF7}" dt="2024-01-24T19:15:23.911" v="2420" actId="26606"/>
          <ac:spMkLst>
            <pc:docMk/>
            <pc:sldMk cId="949916484" sldId="445"/>
            <ac:spMk id="6" creationId="{C61657BD-3333-446A-A16A-CBDC77C8E559}"/>
          </ac:spMkLst>
        </pc:spChg>
        <pc:spChg chg="del">
          <ac:chgData name="Daniel Giles" userId="6dc03c62-9b41-4493-8208-dc59219b6b3f" providerId="ADAL" clId="{497B58F7-99DD-4B60-84EE-40ED61391FF7}" dt="2024-01-24T19:15:23.911" v="2420" actId="26606"/>
          <ac:spMkLst>
            <pc:docMk/>
            <pc:sldMk cId="949916484" sldId="445"/>
            <ac:spMk id="7" creationId="{52CAFF06-4D3A-42A5-8614-B1FA47EA0F6D}"/>
          </ac:spMkLst>
        </pc:spChg>
        <pc:spChg chg="add">
          <ac:chgData name="Daniel Giles" userId="6dc03c62-9b41-4493-8208-dc59219b6b3f" providerId="ADAL" clId="{497B58F7-99DD-4B60-84EE-40ED61391FF7}" dt="2024-01-24T19:15:23.911" v="2420" actId="26606"/>
          <ac:spMkLst>
            <pc:docMk/>
            <pc:sldMk cId="949916484" sldId="445"/>
            <ac:spMk id="12" creationId="{C61657BD-3333-446A-A16A-CBDC77C8E559}"/>
          </ac:spMkLst>
        </pc:spChg>
        <pc:spChg chg="add">
          <ac:chgData name="Daniel Giles" userId="6dc03c62-9b41-4493-8208-dc59219b6b3f" providerId="ADAL" clId="{497B58F7-99DD-4B60-84EE-40ED61391FF7}" dt="2024-01-24T19:15:23.911" v="2420" actId="26606"/>
          <ac:spMkLst>
            <pc:docMk/>
            <pc:sldMk cId="949916484" sldId="445"/>
            <ac:spMk id="14" creationId="{52CAFF06-4D3A-42A5-8614-B1FA47EA0F6D}"/>
          </ac:spMkLst>
        </pc:spChg>
        <pc:graphicFrameChg chg="mod modGraphic">
          <ac:chgData name="Daniel Giles" userId="6dc03c62-9b41-4493-8208-dc59219b6b3f" providerId="ADAL" clId="{497B58F7-99DD-4B60-84EE-40ED61391FF7}" dt="2024-01-24T19:15:23.911" v="2420" actId="26606"/>
          <ac:graphicFrameMkLst>
            <pc:docMk/>
            <pc:sldMk cId="949916484" sldId="445"/>
            <ac:graphicFrameMk id="2" creationId="{7E4B278E-0CAB-9CD0-C901-E58BEFDB5119}"/>
          </ac:graphicFrameMkLst>
        </pc:graphicFrameChg>
        <pc:graphicFrameChg chg="del">
          <ac:chgData name="Daniel Giles" userId="6dc03c62-9b41-4493-8208-dc59219b6b3f" providerId="ADAL" clId="{497B58F7-99DD-4B60-84EE-40ED61391FF7}" dt="2024-01-24T19:14:16.187" v="2359" actId="478"/>
          <ac:graphicFrameMkLst>
            <pc:docMk/>
            <pc:sldMk cId="949916484" sldId="445"/>
            <ac:graphicFrameMk id="10" creationId="{0C725A89-33D1-FBA9-E268-8E74D04EB1D2}"/>
          </ac:graphicFrameMkLst>
        </pc:graphicFrame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F2CEC-DFC3-421E-8C6F-A0CC416C402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626ECF6-241C-4EF5-A0FF-CA8F9FE1BE9A}">
      <dgm:prSet/>
      <dgm:spPr/>
      <dgm:t>
        <a:bodyPr/>
        <a:lstStyle/>
        <a:p>
          <a:r>
            <a:rPr lang="en-US"/>
            <a:t>The Locality Team brings together a core team of council officers who are focused  working together with citizens, their friends, family’s and communities to build on and build up our vision:</a:t>
          </a:r>
        </a:p>
      </dgm:t>
    </dgm:pt>
    <dgm:pt modelId="{A5A9B712-0F03-4360-98DD-DA591085C2B9}" type="parTrans" cxnId="{525B77BF-9E69-4F06-9EBC-6F08E3D8C515}">
      <dgm:prSet/>
      <dgm:spPr/>
      <dgm:t>
        <a:bodyPr/>
        <a:lstStyle/>
        <a:p>
          <a:endParaRPr lang="en-US"/>
        </a:p>
      </dgm:t>
    </dgm:pt>
    <dgm:pt modelId="{35E67417-50FC-40EC-97C7-B5F19850362F}" type="sibTrans" cxnId="{525B77BF-9E69-4F06-9EBC-6F08E3D8C515}">
      <dgm:prSet/>
      <dgm:spPr/>
      <dgm:t>
        <a:bodyPr/>
        <a:lstStyle/>
        <a:p>
          <a:endParaRPr lang="en-US"/>
        </a:p>
      </dgm:t>
    </dgm:pt>
    <dgm:pt modelId="{AF6B8031-3741-4008-955B-B3BFA6A07287}">
      <dgm:prSet/>
      <dgm:spPr/>
      <dgm:t>
        <a:bodyPr/>
        <a:lstStyle/>
        <a:p>
          <a:r>
            <a:rPr lang="en-GB" b="1" i="0" baseline="0"/>
            <a:t>Every person in Derby should be able to live in a place they call home, with the people and things that they love, doing the things that matter to them; as part of a community where they look out for one another.</a:t>
          </a:r>
          <a:endParaRPr lang="en-US"/>
        </a:p>
      </dgm:t>
    </dgm:pt>
    <dgm:pt modelId="{E095D824-DCEF-42EA-824D-3A6F5814410B}" type="parTrans" cxnId="{391769F9-6055-4116-8BC0-B136788E685D}">
      <dgm:prSet/>
      <dgm:spPr/>
      <dgm:t>
        <a:bodyPr/>
        <a:lstStyle/>
        <a:p>
          <a:endParaRPr lang="en-US"/>
        </a:p>
      </dgm:t>
    </dgm:pt>
    <dgm:pt modelId="{24F30866-D9E2-49C4-BE79-6B22F76D2859}" type="sibTrans" cxnId="{391769F9-6055-4116-8BC0-B136788E685D}">
      <dgm:prSet/>
      <dgm:spPr/>
      <dgm:t>
        <a:bodyPr/>
        <a:lstStyle/>
        <a:p>
          <a:endParaRPr lang="en-US"/>
        </a:p>
      </dgm:t>
    </dgm:pt>
    <dgm:pt modelId="{5AFF59CD-E83F-451F-B6D8-CD58842AF723}" type="pres">
      <dgm:prSet presAssocID="{9F1F2CEC-DFC3-421E-8C6F-A0CC416C402D}" presName="Name0" presStyleCnt="0">
        <dgm:presLayoutVars>
          <dgm:dir/>
          <dgm:animLvl val="lvl"/>
          <dgm:resizeHandles val="exact"/>
        </dgm:presLayoutVars>
      </dgm:prSet>
      <dgm:spPr/>
    </dgm:pt>
    <dgm:pt modelId="{A4B63A59-5924-434D-AD26-6FA33F35AEBB}" type="pres">
      <dgm:prSet presAssocID="{AF6B8031-3741-4008-955B-B3BFA6A07287}" presName="boxAndChildren" presStyleCnt="0"/>
      <dgm:spPr/>
    </dgm:pt>
    <dgm:pt modelId="{1F1669D7-CD2C-4031-889D-ED906F250BCC}" type="pres">
      <dgm:prSet presAssocID="{AF6B8031-3741-4008-955B-B3BFA6A07287}" presName="parentTextBox" presStyleLbl="node1" presStyleIdx="0" presStyleCnt="2"/>
      <dgm:spPr/>
    </dgm:pt>
    <dgm:pt modelId="{64B25D62-8BB1-4E41-ADDD-551A28F3BAAE}" type="pres">
      <dgm:prSet presAssocID="{35E67417-50FC-40EC-97C7-B5F19850362F}" presName="sp" presStyleCnt="0"/>
      <dgm:spPr/>
    </dgm:pt>
    <dgm:pt modelId="{C244BE6A-B158-4812-B1EA-80057BA5509E}" type="pres">
      <dgm:prSet presAssocID="{B626ECF6-241C-4EF5-A0FF-CA8F9FE1BE9A}" presName="arrowAndChildren" presStyleCnt="0"/>
      <dgm:spPr/>
    </dgm:pt>
    <dgm:pt modelId="{0E5E17CA-421E-418E-B3F1-A9DD8588FB34}" type="pres">
      <dgm:prSet presAssocID="{B626ECF6-241C-4EF5-A0FF-CA8F9FE1BE9A}" presName="parentTextArrow" presStyleLbl="node1" presStyleIdx="1" presStyleCnt="2"/>
      <dgm:spPr/>
    </dgm:pt>
  </dgm:ptLst>
  <dgm:cxnLst>
    <dgm:cxn modelId="{9EA42110-6187-462E-A784-E7339B8EFE07}" type="presOf" srcId="{AF6B8031-3741-4008-955B-B3BFA6A07287}" destId="{1F1669D7-CD2C-4031-889D-ED906F250BCC}" srcOrd="0" destOrd="0" presId="urn:microsoft.com/office/officeart/2005/8/layout/process4"/>
    <dgm:cxn modelId="{91D33B14-F7C6-412B-AC5E-0844B2026B2F}" type="presOf" srcId="{9F1F2CEC-DFC3-421E-8C6F-A0CC416C402D}" destId="{5AFF59CD-E83F-451F-B6D8-CD58842AF723}" srcOrd="0" destOrd="0" presId="urn:microsoft.com/office/officeart/2005/8/layout/process4"/>
    <dgm:cxn modelId="{1340EF64-CAC3-4EFE-8001-C1EF6F7AFFDF}" type="presOf" srcId="{B626ECF6-241C-4EF5-A0FF-CA8F9FE1BE9A}" destId="{0E5E17CA-421E-418E-B3F1-A9DD8588FB34}" srcOrd="0" destOrd="0" presId="urn:microsoft.com/office/officeart/2005/8/layout/process4"/>
    <dgm:cxn modelId="{525B77BF-9E69-4F06-9EBC-6F08E3D8C515}" srcId="{9F1F2CEC-DFC3-421E-8C6F-A0CC416C402D}" destId="{B626ECF6-241C-4EF5-A0FF-CA8F9FE1BE9A}" srcOrd="0" destOrd="0" parTransId="{A5A9B712-0F03-4360-98DD-DA591085C2B9}" sibTransId="{35E67417-50FC-40EC-97C7-B5F19850362F}"/>
    <dgm:cxn modelId="{391769F9-6055-4116-8BC0-B136788E685D}" srcId="{9F1F2CEC-DFC3-421E-8C6F-A0CC416C402D}" destId="{AF6B8031-3741-4008-955B-B3BFA6A07287}" srcOrd="1" destOrd="0" parTransId="{E095D824-DCEF-42EA-824D-3A6F5814410B}" sibTransId="{24F30866-D9E2-49C4-BE79-6B22F76D2859}"/>
    <dgm:cxn modelId="{73599500-6CBF-4D47-8999-3FC00A614DEA}" type="presParOf" srcId="{5AFF59CD-E83F-451F-B6D8-CD58842AF723}" destId="{A4B63A59-5924-434D-AD26-6FA33F35AEBB}" srcOrd="0" destOrd="0" presId="urn:microsoft.com/office/officeart/2005/8/layout/process4"/>
    <dgm:cxn modelId="{D72CE57F-98C7-45AA-A16B-FE81A45C6F42}" type="presParOf" srcId="{A4B63A59-5924-434D-AD26-6FA33F35AEBB}" destId="{1F1669D7-CD2C-4031-889D-ED906F250BCC}" srcOrd="0" destOrd="0" presId="urn:microsoft.com/office/officeart/2005/8/layout/process4"/>
    <dgm:cxn modelId="{3A4C1746-BA5C-4D7B-8B0C-5A7121FE6B92}" type="presParOf" srcId="{5AFF59CD-E83F-451F-B6D8-CD58842AF723}" destId="{64B25D62-8BB1-4E41-ADDD-551A28F3BAAE}" srcOrd="1" destOrd="0" presId="urn:microsoft.com/office/officeart/2005/8/layout/process4"/>
    <dgm:cxn modelId="{BC687ABD-2AD1-4272-B316-8274BACC676D}" type="presParOf" srcId="{5AFF59CD-E83F-451F-B6D8-CD58842AF723}" destId="{C244BE6A-B158-4812-B1EA-80057BA5509E}" srcOrd="2" destOrd="0" presId="urn:microsoft.com/office/officeart/2005/8/layout/process4"/>
    <dgm:cxn modelId="{69EDBA7E-881B-430D-ACF0-873E23337406}" type="presParOf" srcId="{C244BE6A-B158-4812-B1EA-80057BA5509E}" destId="{0E5E17CA-421E-418E-B3F1-A9DD8588FB3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7DC73-A400-4A11-A80A-2D89592BA250}"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GB"/>
        </a:p>
      </dgm:t>
    </dgm:pt>
    <dgm:pt modelId="{8F50C07F-30FA-45EB-AE25-5CB96FA77115}">
      <dgm:prSet phldrT="[Text]" custT="1"/>
      <dgm:spPr/>
      <dgm:t>
        <a:bodyPr/>
        <a:lstStyle/>
        <a:p>
          <a:pPr rtl="0"/>
          <a:r>
            <a:rPr lang="en-GB" sz="1600"/>
            <a:t>Integrate existing data</a:t>
          </a:r>
          <a:r>
            <a:rPr lang="en-GB" sz="1600">
              <a:latin typeface="Calibri"/>
            </a:rPr>
            <a:t> </a:t>
          </a:r>
          <a:r>
            <a:rPr lang="en-GB" sz="1600"/>
            <a:t> - Engagement, neighbourhood audits, partners plans, </a:t>
          </a:r>
          <a:r>
            <a:rPr lang="en-GB" sz="1600">
              <a:latin typeface="Calibri"/>
            </a:rPr>
            <a:t>intelligence, data</a:t>
          </a:r>
          <a:endParaRPr lang="en-GB" sz="1600" dirty="0"/>
        </a:p>
      </dgm:t>
    </dgm:pt>
    <dgm:pt modelId="{2D9268FF-5991-4362-B40F-3E1FB12FA86B}" type="parTrans" cxnId="{D415ADB5-DDE5-4A16-B67F-858717A24DB2}">
      <dgm:prSet/>
      <dgm:spPr/>
      <dgm:t>
        <a:bodyPr/>
        <a:lstStyle/>
        <a:p>
          <a:endParaRPr lang="en-GB" sz="1600"/>
        </a:p>
      </dgm:t>
    </dgm:pt>
    <dgm:pt modelId="{A87D8FA1-C020-42DB-AB33-03BA89126929}" type="sibTrans" cxnId="{D415ADB5-DDE5-4A16-B67F-858717A24DB2}">
      <dgm:prSet/>
      <dgm:spPr/>
      <dgm:t>
        <a:bodyPr/>
        <a:lstStyle/>
        <a:p>
          <a:endParaRPr lang="en-GB" sz="1600"/>
        </a:p>
      </dgm:t>
    </dgm:pt>
    <dgm:pt modelId="{D40E8463-B76C-4CC5-BDA0-1904FF384F8F}">
      <dgm:prSet phldrT="[Text]" custT="1"/>
      <dgm:spPr/>
      <dgm:t>
        <a:bodyPr/>
        <a:lstStyle/>
        <a:p>
          <a:pPr rtl="0"/>
          <a:r>
            <a:rPr lang="en-GB" sz="1600"/>
            <a:t>Produce a draft Locality Plan that identify key themes.</a:t>
          </a:r>
          <a:r>
            <a:rPr lang="en-GB" sz="1600">
              <a:latin typeface="Calibri"/>
            </a:rPr>
            <a:t> </a:t>
          </a:r>
          <a:endParaRPr lang="en-GB" sz="1600"/>
        </a:p>
      </dgm:t>
    </dgm:pt>
    <dgm:pt modelId="{E85F8DD5-4272-4ECE-98DD-38031F73E411}" type="parTrans" cxnId="{47CFAF3B-9840-4FCE-9F74-09935CEDCADF}">
      <dgm:prSet/>
      <dgm:spPr/>
      <dgm:t>
        <a:bodyPr/>
        <a:lstStyle/>
        <a:p>
          <a:endParaRPr lang="en-GB" sz="1600"/>
        </a:p>
      </dgm:t>
    </dgm:pt>
    <dgm:pt modelId="{D83DF412-6899-4C3C-BCF5-58DE3A564C73}" type="sibTrans" cxnId="{47CFAF3B-9840-4FCE-9F74-09935CEDCADF}">
      <dgm:prSet/>
      <dgm:spPr/>
      <dgm:t>
        <a:bodyPr/>
        <a:lstStyle/>
        <a:p>
          <a:endParaRPr lang="en-GB" sz="1600"/>
        </a:p>
      </dgm:t>
    </dgm:pt>
    <dgm:pt modelId="{15D8A34C-76EE-41B1-A486-616FFAE0D1B7}">
      <dgm:prSet phldrT="[Text]" custT="1"/>
      <dgm:spPr/>
      <dgm:t>
        <a:bodyPr/>
        <a:lstStyle/>
        <a:p>
          <a:r>
            <a:rPr lang="en-GB" sz="1600"/>
            <a:t>Co-design working document with all relevant parties. Identifying each areas priorities</a:t>
          </a:r>
        </a:p>
      </dgm:t>
    </dgm:pt>
    <dgm:pt modelId="{392FF008-3F0B-4041-BBF0-A953FC9EA246}" type="parTrans" cxnId="{799C8D63-E714-45A3-B917-90773E152DE3}">
      <dgm:prSet/>
      <dgm:spPr/>
      <dgm:t>
        <a:bodyPr/>
        <a:lstStyle/>
        <a:p>
          <a:endParaRPr lang="en-GB" sz="1600"/>
        </a:p>
      </dgm:t>
    </dgm:pt>
    <dgm:pt modelId="{39E696F9-BD61-4134-9572-7AE117231370}" type="sibTrans" cxnId="{799C8D63-E714-45A3-B917-90773E152DE3}">
      <dgm:prSet/>
      <dgm:spPr/>
      <dgm:t>
        <a:bodyPr/>
        <a:lstStyle/>
        <a:p>
          <a:endParaRPr lang="en-GB" sz="1600"/>
        </a:p>
      </dgm:t>
    </dgm:pt>
    <dgm:pt modelId="{5E871E52-2624-4815-818D-DB46156B4FE7}">
      <dgm:prSet phldrT="[Text]" custT="1"/>
      <dgm:spPr/>
      <dgm:t>
        <a:bodyPr/>
        <a:lstStyle/>
        <a:p>
          <a:pPr rtl="0"/>
          <a:r>
            <a:rPr lang="en-GB" sz="1600"/>
            <a:t>Learning, reflection, re-design</a:t>
          </a:r>
          <a:r>
            <a:rPr lang="en-GB" sz="1600">
              <a:latin typeface="Calibri"/>
            </a:rPr>
            <a:t> </a:t>
          </a:r>
          <a:r>
            <a:rPr lang="en-GB" sz="1600"/>
            <a:t> - identity new priorities modify the plan</a:t>
          </a:r>
        </a:p>
      </dgm:t>
    </dgm:pt>
    <dgm:pt modelId="{6CCBBA57-7D55-4640-8196-8E20CAD7D76A}" type="parTrans" cxnId="{1AF24204-F82B-463A-8C78-9FA5A8FE05DF}">
      <dgm:prSet/>
      <dgm:spPr/>
      <dgm:t>
        <a:bodyPr/>
        <a:lstStyle/>
        <a:p>
          <a:endParaRPr lang="en-GB" sz="1600"/>
        </a:p>
      </dgm:t>
    </dgm:pt>
    <dgm:pt modelId="{02034688-B5AD-45F5-B934-96FCF1AF9AD5}" type="sibTrans" cxnId="{1AF24204-F82B-463A-8C78-9FA5A8FE05DF}">
      <dgm:prSet/>
      <dgm:spPr/>
      <dgm:t>
        <a:bodyPr/>
        <a:lstStyle/>
        <a:p>
          <a:endParaRPr lang="en-GB" sz="1600"/>
        </a:p>
      </dgm:t>
    </dgm:pt>
    <dgm:pt modelId="{CBB5E9B9-D58D-47C8-ACAB-7ED6530C3B9C}">
      <dgm:prSet phldrT="[Text]" custT="1"/>
      <dgm:spPr/>
      <dgm:t>
        <a:bodyPr/>
        <a:lstStyle/>
        <a:p>
          <a:pPr rtl="0"/>
          <a:r>
            <a:rPr lang="en-GB" sz="1600"/>
            <a:t>Embedding and influencing</a:t>
          </a:r>
          <a:r>
            <a:rPr lang="en-GB" sz="1600">
              <a:latin typeface="Calibri"/>
            </a:rPr>
            <a:t> </a:t>
          </a:r>
          <a:endParaRPr lang="en-GB" sz="1600"/>
        </a:p>
      </dgm:t>
    </dgm:pt>
    <dgm:pt modelId="{1EE87855-881E-425C-BA10-0AA8C30A7833}" type="parTrans" cxnId="{8A1CB622-4400-4B08-AD33-591130140F5E}">
      <dgm:prSet/>
      <dgm:spPr/>
      <dgm:t>
        <a:bodyPr/>
        <a:lstStyle/>
        <a:p>
          <a:endParaRPr lang="en-GB" sz="1600"/>
        </a:p>
      </dgm:t>
    </dgm:pt>
    <dgm:pt modelId="{31D86362-8F89-4442-AE80-DDFF334892F5}" type="sibTrans" cxnId="{8A1CB622-4400-4B08-AD33-591130140F5E}">
      <dgm:prSet/>
      <dgm:spPr/>
      <dgm:t>
        <a:bodyPr/>
        <a:lstStyle/>
        <a:p>
          <a:endParaRPr lang="en-GB" sz="1600"/>
        </a:p>
      </dgm:t>
    </dgm:pt>
    <dgm:pt modelId="{B5F5A665-0EA3-4071-8BF1-D3692CD3E1BF}" type="pres">
      <dgm:prSet presAssocID="{0897DC73-A400-4A11-A80A-2D89592BA250}" presName="cycle" presStyleCnt="0">
        <dgm:presLayoutVars>
          <dgm:dir/>
          <dgm:resizeHandles val="exact"/>
        </dgm:presLayoutVars>
      </dgm:prSet>
      <dgm:spPr/>
    </dgm:pt>
    <dgm:pt modelId="{2DB46131-8A71-477F-90C5-AAA500D13697}" type="pres">
      <dgm:prSet presAssocID="{8F50C07F-30FA-45EB-AE25-5CB96FA77115}" presName="node" presStyleLbl="node1" presStyleIdx="0" presStyleCnt="5">
        <dgm:presLayoutVars>
          <dgm:bulletEnabled val="1"/>
        </dgm:presLayoutVars>
      </dgm:prSet>
      <dgm:spPr/>
    </dgm:pt>
    <dgm:pt modelId="{E8D9F32A-7A37-4DED-90C3-8782075C7403}" type="pres">
      <dgm:prSet presAssocID="{8F50C07F-30FA-45EB-AE25-5CB96FA77115}" presName="spNode" presStyleCnt="0"/>
      <dgm:spPr/>
    </dgm:pt>
    <dgm:pt modelId="{7A75187E-67D5-4E03-8B6F-17E4B7A399B2}" type="pres">
      <dgm:prSet presAssocID="{A87D8FA1-C020-42DB-AB33-03BA89126929}" presName="sibTrans" presStyleLbl="sibTrans1D1" presStyleIdx="0" presStyleCnt="5"/>
      <dgm:spPr/>
    </dgm:pt>
    <dgm:pt modelId="{D60F6D92-E41F-4504-88F0-7C15DF553123}" type="pres">
      <dgm:prSet presAssocID="{D40E8463-B76C-4CC5-BDA0-1904FF384F8F}" presName="node" presStyleLbl="node1" presStyleIdx="1" presStyleCnt="5">
        <dgm:presLayoutVars>
          <dgm:bulletEnabled val="1"/>
        </dgm:presLayoutVars>
      </dgm:prSet>
      <dgm:spPr/>
    </dgm:pt>
    <dgm:pt modelId="{15F9E9B8-C4D4-4B7D-9A1F-9A597A72E145}" type="pres">
      <dgm:prSet presAssocID="{D40E8463-B76C-4CC5-BDA0-1904FF384F8F}" presName="spNode" presStyleCnt="0"/>
      <dgm:spPr/>
    </dgm:pt>
    <dgm:pt modelId="{50946C94-0AEE-40EA-A28B-B9D762A742F7}" type="pres">
      <dgm:prSet presAssocID="{D83DF412-6899-4C3C-BCF5-58DE3A564C73}" presName="sibTrans" presStyleLbl="sibTrans1D1" presStyleIdx="1" presStyleCnt="5"/>
      <dgm:spPr/>
    </dgm:pt>
    <dgm:pt modelId="{00AA672B-4F69-4C50-AC2E-237185006ED2}" type="pres">
      <dgm:prSet presAssocID="{15D8A34C-76EE-41B1-A486-616FFAE0D1B7}" presName="node" presStyleLbl="node1" presStyleIdx="2" presStyleCnt="5">
        <dgm:presLayoutVars>
          <dgm:bulletEnabled val="1"/>
        </dgm:presLayoutVars>
      </dgm:prSet>
      <dgm:spPr/>
    </dgm:pt>
    <dgm:pt modelId="{6B752899-509C-42F7-82A3-199826F321F4}" type="pres">
      <dgm:prSet presAssocID="{15D8A34C-76EE-41B1-A486-616FFAE0D1B7}" presName="spNode" presStyleCnt="0"/>
      <dgm:spPr/>
    </dgm:pt>
    <dgm:pt modelId="{2BD30553-1AF6-42A1-A0B0-9A18A80C7F80}" type="pres">
      <dgm:prSet presAssocID="{39E696F9-BD61-4134-9572-7AE117231370}" presName="sibTrans" presStyleLbl="sibTrans1D1" presStyleIdx="2" presStyleCnt="5"/>
      <dgm:spPr/>
    </dgm:pt>
    <dgm:pt modelId="{0B1F5FF7-EA8B-4E6D-98D3-E7665B19E3CF}" type="pres">
      <dgm:prSet presAssocID="{5E871E52-2624-4815-818D-DB46156B4FE7}" presName="node" presStyleLbl="node1" presStyleIdx="3" presStyleCnt="5">
        <dgm:presLayoutVars>
          <dgm:bulletEnabled val="1"/>
        </dgm:presLayoutVars>
      </dgm:prSet>
      <dgm:spPr/>
    </dgm:pt>
    <dgm:pt modelId="{3869EB30-B5AF-4F12-9EB2-17711CED0B83}" type="pres">
      <dgm:prSet presAssocID="{5E871E52-2624-4815-818D-DB46156B4FE7}" presName="spNode" presStyleCnt="0"/>
      <dgm:spPr/>
    </dgm:pt>
    <dgm:pt modelId="{70D181D7-A72B-48A6-AF15-20514B7C4D79}" type="pres">
      <dgm:prSet presAssocID="{02034688-B5AD-45F5-B934-96FCF1AF9AD5}" presName="sibTrans" presStyleLbl="sibTrans1D1" presStyleIdx="3" presStyleCnt="5"/>
      <dgm:spPr/>
    </dgm:pt>
    <dgm:pt modelId="{95719454-D4AA-42A3-B3B3-420A9FE7E634}" type="pres">
      <dgm:prSet presAssocID="{CBB5E9B9-D58D-47C8-ACAB-7ED6530C3B9C}" presName="node" presStyleLbl="node1" presStyleIdx="4" presStyleCnt="5">
        <dgm:presLayoutVars>
          <dgm:bulletEnabled val="1"/>
        </dgm:presLayoutVars>
      </dgm:prSet>
      <dgm:spPr/>
    </dgm:pt>
    <dgm:pt modelId="{8D30E44C-A2A6-4C2C-A722-0B8A4501B849}" type="pres">
      <dgm:prSet presAssocID="{CBB5E9B9-D58D-47C8-ACAB-7ED6530C3B9C}" presName="spNode" presStyleCnt="0"/>
      <dgm:spPr/>
    </dgm:pt>
    <dgm:pt modelId="{9F4254F3-2DAB-4295-8F7D-7E69C9389335}" type="pres">
      <dgm:prSet presAssocID="{31D86362-8F89-4442-AE80-DDFF334892F5}" presName="sibTrans" presStyleLbl="sibTrans1D1" presStyleIdx="4" presStyleCnt="5"/>
      <dgm:spPr/>
    </dgm:pt>
  </dgm:ptLst>
  <dgm:cxnLst>
    <dgm:cxn modelId="{1AF24204-F82B-463A-8C78-9FA5A8FE05DF}" srcId="{0897DC73-A400-4A11-A80A-2D89592BA250}" destId="{5E871E52-2624-4815-818D-DB46156B4FE7}" srcOrd="3" destOrd="0" parTransId="{6CCBBA57-7D55-4640-8196-8E20CAD7D76A}" sibTransId="{02034688-B5AD-45F5-B934-96FCF1AF9AD5}"/>
    <dgm:cxn modelId="{81809F1B-0B55-4185-86D1-0F42E207F6F4}" type="presOf" srcId="{CBB5E9B9-D58D-47C8-ACAB-7ED6530C3B9C}" destId="{95719454-D4AA-42A3-B3B3-420A9FE7E634}" srcOrd="0" destOrd="0" presId="urn:microsoft.com/office/officeart/2005/8/layout/cycle5"/>
    <dgm:cxn modelId="{8A1CB622-4400-4B08-AD33-591130140F5E}" srcId="{0897DC73-A400-4A11-A80A-2D89592BA250}" destId="{CBB5E9B9-D58D-47C8-ACAB-7ED6530C3B9C}" srcOrd="4" destOrd="0" parTransId="{1EE87855-881E-425C-BA10-0AA8C30A7833}" sibTransId="{31D86362-8F89-4442-AE80-DDFF334892F5}"/>
    <dgm:cxn modelId="{47CFAF3B-9840-4FCE-9F74-09935CEDCADF}" srcId="{0897DC73-A400-4A11-A80A-2D89592BA250}" destId="{D40E8463-B76C-4CC5-BDA0-1904FF384F8F}" srcOrd="1" destOrd="0" parTransId="{E85F8DD5-4272-4ECE-98DD-38031F73E411}" sibTransId="{D83DF412-6899-4C3C-BCF5-58DE3A564C73}"/>
    <dgm:cxn modelId="{325E9342-8E67-428E-A009-08E1A2E8A57E}" type="presOf" srcId="{31D86362-8F89-4442-AE80-DDFF334892F5}" destId="{9F4254F3-2DAB-4295-8F7D-7E69C9389335}" srcOrd="0" destOrd="0" presId="urn:microsoft.com/office/officeart/2005/8/layout/cycle5"/>
    <dgm:cxn modelId="{799C8D63-E714-45A3-B917-90773E152DE3}" srcId="{0897DC73-A400-4A11-A80A-2D89592BA250}" destId="{15D8A34C-76EE-41B1-A486-616FFAE0D1B7}" srcOrd="2" destOrd="0" parTransId="{392FF008-3F0B-4041-BBF0-A953FC9EA246}" sibTransId="{39E696F9-BD61-4134-9572-7AE117231370}"/>
    <dgm:cxn modelId="{C4232347-6EBC-4BEE-A965-2888372296F9}" type="presOf" srcId="{8F50C07F-30FA-45EB-AE25-5CB96FA77115}" destId="{2DB46131-8A71-477F-90C5-AAA500D13697}" srcOrd="0" destOrd="0" presId="urn:microsoft.com/office/officeart/2005/8/layout/cycle5"/>
    <dgm:cxn modelId="{5C645F6C-FF65-45C5-9916-15B5CF6BF0C4}" type="presOf" srcId="{02034688-B5AD-45F5-B934-96FCF1AF9AD5}" destId="{70D181D7-A72B-48A6-AF15-20514B7C4D79}" srcOrd="0" destOrd="0" presId="urn:microsoft.com/office/officeart/2005/8/layout/cycle5"/>
    <dgm:cxn modelId="{D527D34C-971B-41B9-BBB8-8A2076AC2CC6}" type="presOf" srcId="{39E696F9-BD61-4134-9572-7AE117231370}" destId="{2BD30553-1AF6-42A1-A0B0-9A18A80C7F80}" srcOrd="0" destOrd="0" presId="urn:microsoft.com/office/officeart/2005/8/layout/cycle5"/>
    <dgm:cxn modelId="{92C4DA6D-BF11-454E-B25C-DE7070D23597}" type="presOf" srcId="{D40E8463-B76C-4CC5-BDA0-1904FF384F8F}" destId="{D60F6D92-E41F-4504-88F0-7C15DF553123}" srcOrd="0" destOrd="0" presId="urn:microsoft.com/office/officeart/2005/8/layout/cycle5"/>
    <dgm:cxn modelId="{B247C251-C203-4D7F-9AA1-C34AC857583C}" type="presOf" srcId="{0897DC73-A400-4A11-A80A-2D89592BA250}" destId="{B5F5A665-0EA3-4071-8BF1-D3692CD3E1BF}" srcOrd="0" destOrd="0" presId="urn:microsoft.com/office/officeart/2005/8/layout/cycle5"/>
    <dgm:cxn modelId="{B0BE8B80-C4D0-4D28-A269-ACB9204AAA4C}" type="presOf" srcId="{D83DF412-6899-4C3C-BCF5-58DE3A564C73}" destId="{50946C94-0AEE-40EA-A28B-B9D762A742F7}" srcOrd="0" destOrd="0" presId="urn:microsoft.com/office/officeart/2005/8/layout/cycle5"/>
    <dgm:cxn modelId="{0D771C90-54E5-41F7-82D6-59D2C206ABD6}" type="presOf" srcId="{15D8A34C-76EE-41B1-A486-616FFAE0D1B7}" destId="{00AA672B-4F69-4C50-AC2E-237185006ED2}" srcOrd="0" destOrd="0" presId="urn:microsoft.com/office/officeart/2005/8/layout/cycle5"/>
    <dgm:cxn modelId="{6C1F1396-5E52-436B-9BB6-1D1815EC0EF6}" type="presOf" srcId="{A87D8FA1-C020-42DB-AB33-03BA89126929}" destId="{7A75187E-67D5-4E03-8B6F-17E4B7A399B2}" srcOrd="0" destOrd="0" presId="urn:microsoft.com/office/officeart/2005/8/layout/cycle5"/>
    <dgm:cxn modelId="{249A70B5-D741-4D31-9CFD-D9DEA5BF7C8C}" type="presOf" srcId="{5E871E52-2624-4815-818D-DB46156B4FE7}" destId="{0B1F5FF7-EA8B-4E6D-98D3-E7665B19E3CF}" srcOrd="0" destOrd="0" presId="urn:microsoft.com/office/officeart/2005/8/layout/cycle5"/>
    <dgm:cxn modelId="{D415ADB5-DDE5-4A16-B67F-858717A24DB2}" srcId="{0897DC73-A400-4A11-A80A-2D89592BA250}" destId="{8F50C07F-30FA-45EB-AE25-5CB96FA77115}" srcOrd="0" destOrd="0" parTransId="{2D9268FF-5991-4362-B40F-3E1FB12FA86B}" sibTransId="{A87D8FA1-C020-42DB-AB33-03BA89126929}"/>
    <dgm:cxn modelId="{9A0BA46A-E29A-4522-AD05-5FB11F39C8DB}" type="presParOf" srcId="{B5F5A665-0EA3-4071-8BF1-D3692CD3E1BF}" destId="{2DB46131-8A71-477F-90C5-AAA500D13697}" srcOrd="0" destOrd="0" presId="urn:microsoft.com/office/officeart/2005/8/layout/cycle5"/>
    <dgm:cxn modelId="{B98BC453-0A95-4675-8064-35858000B084}" type="presParOf" srcId="{B5F5A665-0EA3-4071-8BF1-D3692CD3E1BF}" destId="{E8D9F32A-7A37-4DED-90C3-8782075C7403}" srcOrd="1" destOrd="0" presId="urn:microsoft.com/office/officeart/2005/8/layout/cycle5"/>
    <dgm:cxn modelId="{71F5881F-5825-4E82-BABE-9710323F5B6B}" type="presParOf" srcId="{B5F5A665-0EA3-4071-8BF1-D3692CD3E1BF}" destId="{7A75187E-67D5-4E03-8B6F-17E4B7A399B2}" srcOrd="2" destOrd="0" presId="urn:microsoft.com/office/officeart/2005/8/layout/cycle5"/>
    <dgm:cxn modelId="{CE350F27-2C69-4A62-99BD-217256FDD3B7}" type="presParOf" srcId="{B5F5A665-0EA3-4071-8BF1-D3692CD3E1BF}" destId="{D60F6D92-E41F-4504-88F0-7C15DF553123}" srcOrd="3" destOrd="0" presId="urn:microsoft.com/office/officeart/2005/8/layout/cycle5"/>
    <dgm:cxn modelId="{971F7305-2104-4441-9354-2AAE5D0C4A22}" type="presParOf" srcId="{B5F5A665-0EA3-4071-8BF1-D3692CD3E1BF}" destId="{15F9E9B8-C4D4-4B7D-9A1F-9A597A72E145}" srcOrd="4" destOrd="0" presId="urn:microsoft.com/office/officeart/2005/8/layout/cycle5"/>
    <dgm:cxn modelId="{3779EE07-48F5-4070-B360-248AE927956B}" type="presParOf" srcId="{B5F5A665-0EA3-4071-8BF1-D3692CD3E1BF}" destId="{50946C94-0AEE-40EA-A28B-B9D762A742F7}" srcOrd="5" destOrd="0" presId="urn:microsoft.com/office/officeart/2005/8/layout/cycle5"/>
    <dgm:cxn modelId="{4D1FAA55-4C92-48F3-8211-2A323884B8FA}" type="presParOf" srcId="{B5F5A665-0EA3-4071-8BF1-D3692CD3E1BF}" destId="{00AA672B-4F69-4C50-AC2E-237185006ED2}" srcOrd="6" destOrd="0" presId="urn:microsoft.com/office/officeart/2005/8/layout/cycle5"/>
    <dgm:cxn modelId="{8F9596E4-CB7B-4FAC-8E74-5D9EFEC82533}" type="presParOf" srcId="{B5F5A665-0EA3-4071-8BF1-D3692CD3E1BF}" destId="{6B752899-509C-42F7-82A3-199826F321F4}" srcOrd="7" destOrd="0" presId="urn:microsoft.com/office/officeart/2005/8/layout/cycle5"/>
    <dgm:cxn modelId="{F7DA0688-471A-4EA4-9F59-2B13F225C590}" type="presParOf" srcId="{B5F5A665-0EA3-4071-8BF1-D3692CD3E1BF}" destId="{2BD30553-1AF6-42A1-A0B0-9A18A80C7F80}" srcOrd="8" destOrd="0" presId="urn:microsoft.com/office/officeart/2005/8/layout/cycle5"/>
    <dgm:cxn modelId="{348CCFA0-8517-4B65-A235-D90943B63A49}" type="presParOf" srcId="{B5F5A665-0EA3-4071-8BF1-D3692CD3E1BF}" destId="{0B1F5FF7-EA8B-4E6D-98D3-E7665B19E3CF}" srcOrd="9" destOrd="0" presId="urn:microsoft.com/office/officeart/2005/8/layout/cycle5"/>
    <dgm:cxn modelId="{693ED893-8998-4B8A-B1ED-208E8666C1D9}" type="presParOf" srcId="{B5F5A665-0EA3-4071-8BF1-D3692CD3E1BF}" destId="{3869EB30-B5AF-4F12-9EB2-17711CED0B83}" srcOrd="10" destOrd="0" presId="urn:microsoft.com/office/officeart/2005/8/layout/cycle5"/>
    <dgm:cxn modelId="{4BB6118D-FCD0-44D9-AC1B-4F7198EC8184}" type="presParOf" srcId="{B5F5A665-0EA3-4071-8BF1-D3692CD3E1BF}" destId="{70D181D7-A72B-48A6-AF15-20514B7C4D79}" srcOrd="11" destOrd="0" presId="urn:microsoft.com/office/officeart/2005/8/layout/cycle5"/>
    <dgm:cxn modelId="{6BD40F51-9216-427C-95AF-15E2D9E48853}" type="presParOf" srcId="{B5F5A665-0EA3-4071-8BF1-D3692CD3E1BF}" destId="{95719454-D4AA-42A3-B3B3-420A9FE7E634}" srcOrd="12" destOrd="0" presId="urn:microsoft.com/office/officeart/2005/8/layout/cycle5"/>
    <dgm:cxn modelId="{8151CE2B-83F5-4A66-93E5-C1DDF81E4FC1}" type="presParOf" srcId="{B5F5A665-0EA3-4071-8BF1-D3692CD3E1BF}" destId="{8D30E44C-A2A6-4C2C-A722-0B8A4501B849}" srcOrd="13" destOrd="0" presId="urn:microsoft.com/office/officeart/2005/8/layout/cycle5"/>
    <dgm:cxn modelId="{B405EC40-29F4-4F77-9CAC-E08690C80082}" type="presParOf" srcId="{B5F5A665-0EA3-4071-8BF1-D3692CD3E1BF}" destId="{9F4254F3-2DAB-4295-8F7D-7E69C9389335}"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D0E65-3EE2-44A0-9EBE-C3B6B5AF109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23309D5-3F87-4D6C-9910-E90CA72AD149}">
      <dgm:prSet/>
      <dgm:spPr/>
      <dgm:t>
        <a:bodyPr/>
        <a:lstStyle/>
        <a:p>
          <a:pPr>
            <a:lnSpc>
              <a:spcPct val="100000"/>
            </a:lnSpc>
          </a:pPr>
          <a:r>
            <a:rPr lang="en-US" b="1" dirty="0"/>
            <a:t>Population Average Ages 55-85+</a:t>
          </a:r>
        </a:p>
      </dgm:t>
    </dgm:pt>
    <dgm:pt modelId="{057F81C7-889B-4DC7-A70E-884C308631C5}" type="parTrans" cxnId="{006B1323-7821-43D1-9E19-70FF55D10F84}">
      <dgm:prSet/>
      <dgm:spPr/>
      <dgm:t>
        <a:bodyPr/>
        <a:lstStyle/>
        <a:p>
          <a:endParaRPr lang="en-US"/>
        </a:p>
      </dgm:t>
    </dgm:pt>
    <dgm:pt modelId="{439394EE-AD5F-4A55-BC60-7F98B0A83BB1}" type="sibTrans" cxnId="{006B1323-7821-43D1-9E19-70FF55D10F84}">
      <dgm:prSet/>
      <dgm:spPr/>
      <dgm:t>
        <a:bodyPr/>
        <a:lstStyle/>
        <a:p>
          <a:endParaRPr lang="en-US"/>
        </a:p>
      </dgm:t>
    </dgm:pt>
    <dgm:pt modelId="{7732C5CD-F765-4446-BF52-F85F49483F19}">
      <dgm:prSet custT="1"/>
      <dgm:spPr/>
      <dgm:t>
        <a:bodyPr/>
        <a:lstStyle/>
        <a:p>
          <a:pPr>
            <a:lnSpc>
              <a:spcPct val="100000"/>
            </a:lnSpc>
          </a:pPr>
          <a:endParaRPr lang="en-US" sz="1600" dirty="0"/>
        </a:p>
        <a:p>
          <a:pPr>
            <a:lnSpc>
              <a:spcPct val="100000"/>
            </a:lnSpc>
          </a:pPr>
          <a:endParaRPr lang="en-US" sz="1600" dirty="0"/>
        </a:p>
        <a:p>
          <a:pPr>
            <a:lnSpc>
              <a:spcPct val="100000"/>
            </a:lnSpc>
          </a:pPr>
          <a:r>
            <a:rPr lang="en-US" sz="1600" dirty="0"/>
            <a:t>Locality: 34.5%</a:t>
          </a:r>
        </a:p>
        <a:p>
          <a:pPr>
            <a:lnSpc>
              <a:spcPct val="100000"/>
            </a:lnSpc>
          </a:pPr>
          <a:endParaRPr lang="en-US" sz="1600" dirty="0"/>
        </a:p>
      </dgm:t>
    </dgm:pt>
    <dgm:pt modelId="{96C8656B-0D03-4E0C-86F8-1E1A901CF9CC}" type="parTrans" cxnId="{966EC2B2-B130-420C-8F81-5608D1939972}">
      <dgm:prSet/>
      <dgm:spPr/>
      <dgm:t>
        <a:bodyPr/>
        <a:lstStyle/>
        <a:p>
          <a:endParaRPr lang="en-US"/>
        </a:p>
      </dgm:t>
    </dgm:pt>
    <dgm:pt modelId="{E815B228-6B7D-4B34-83F3-BB260570F18B}" type="sibTrans" cxnId="{966EC2B2-B130-420C-8F81-5608D1939972}">
      <dgm:prSet/>
      <dgm:spPr/>
      <dgm:t>
        <a:bodyPr/>
        <a:lstStyle/>
        <a:p>
          <a:endParaRPr lang="en-US"/>
        </a:p>
      </dgm:t>
    </dgm:pt>
    <dgm:pt modelId="{07A986D9-A6B5-42E6-B65F-CDA20594160D}">
      <dgm:prSet custT="1"/>
      <dgm:spPr/>
      <dgm:t>
        <a:bodyPr/>
        <a:lstStyle/>
        <a:p>
          <a:pPr>
            <a:lnSpc>
              <a:spcPct val="100000"/>
            </a:lnSpc>
          </a:pPr>
          <a:r>
            <a:rPr lang="en-US" sz="1600" dirty="0"/>
            <a:t>Derby: 27.6%</a:t>
          </a:r>
          <a:endParaRPr lang="en-US" sz="1100" dirty="0"/>
        </a:p>
        <a:p>
          <a:pPr>
            <a:lnSpc>
              <a:spcPct val="100000"/>
            </a:lnSpc>
          </a:pPr>
          <a:endParaRPr lang="en-US" sz="3600" dirty="0"/>
        </a:p>
      </dgm:t>
    </dgm:pt>
    <dgm:pt modelId="{9BF03060-271D-4A58-8EE1-531C5810C3E7}" type="sibTrans" cxnId="{A9136E35-C836-4BC8-8D59-F7779390130D}">
      <dgm:prSet/>
      <dgm:spPr/>
      <dgm:t>
        <a:bodyPr/>
        <a:lstStyle/>
        <a:p>
          <a:endParaRPr lang="en-GB"/>
        </a:p>
      </dgm:t>
    </dgm:pt>
    <dgm:pt modelId="{D4441F4C-9A38-40B4-B0C0-2334AEC0CDB0}" type="parTrans" cxnId="{A9136E35-C836-4BC8-8D59-F7779390130D}">
      <dgm:prSet/>
      <dgm:spPr/>
      <dgm:t>
        <a:bodyPr/>
        <a:lstStyle/>
        <a:p>
          <a:endParaRPr lang="en-GB"/>
        </a:p>
      </dgm:t>
    </dgm:pt>
    <dgm:pt modelId="{9383D205-92E7-4EEF-9EBE-314411A7765A}" type="pres">
      <dgm:prSet presAssocID="{001D0E65-3EE2-44A0-9EBE-C3B6B5AF109F}" presName="root" presStyleCnt="0">
        <dgm:presLayoutVars>
          <dgm:dir/>
          <dgm:resizeHandles val="exact"/>
        </dgm:presLayoutVars>
      </dgm:prSet>
      <dgm:spPr/>
    </dgm:pt>
    <dgm:pt modelId="{55EC8118-C7F1-4A3D-96C4-B661EF59E5C8}" type="pres">
      <dgm:prSet presAssocID="{C23309D5-3F87-4D6C-9910-E90CA72AD149}" presName="compNode" presStyleCnt="0"/>
      <dgm:spPr/>
    </dgm:pt>
    <dgm:pt modelId="{7B9AF8BC-BED4-4884-8BF7-320A1BD3F72A}" type="pres">
      <dgm:prSet presAssocID="{C23309D5-3F87-4D6C-9910-E90CA72AD149}" presName="bgRect" presStyleLbl="bgShp" presStyleIdx="0" presStyleCnt="1" custLinFactNeighborX="659" custLinFactNeighborY="3540"/>
      <dgm:spPr/>
    </dgm:pt>
    <dgm:pt modelId="{113D5F7C-0B7D-4A80-9A86-9A8A466A84BA}" type="pres">
      <dgm:prSet presAssocID="{C23309D5-3F87-4D6C-9910-E90CA72AD149}"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spiration outline"/>
        </a:ext>
      </dgm:extLst>
    </dgm:pt>
    <dgm:pt modelId="{256CE91A-0623-4F0C-93CA-AE34240EC2EC}" type="pres">
      <dgm:prSet presAssocID="{C23309D5-3F87-4D6C-9910-E90CA72AD149}" presName="spaceRect" presStyleCnt="0"/>
      <dgm:spPr/>
    </dgm:pt>
    <dgm:pt modelId="{521B8B4A-8D96-46CF-B644-36142097DA53}" type="pres">
      <dgm:prSet presAssocID="{C23309D5-3F87-4D6C-9910-E90CA72AD149}" presName="parTx" presStyleLbl="revTx" presStyleIdx="0" presStyleCnt="2" custLinFactNeighborX="-8126" custLinFactNeighborY="3703">
        <dgm:presLayoutVars>
          <dgm:chMax val="0"/>
          <dgm:chPref val="0"/>
        </dgm:presLayoutVars>
      </dgm:prSet>
      <dgm:spPr/>
    </dgm:pt>
    <dgm:pt modelId="{ABC14632-D624-4452-98F2-45E6701FD133}" type="pres">
      <dgm:prSet presAssocID="{C23309D5-3F87-4D6C-9910-E90CA72AD149}" presName="desTx" presStyleLbl="revTx" presStyleIdx="1" presStyleCnt="2" custScaleX="131651">
        <dgm:presLayoutVars/>
      </dgm:prSet>
      <dgm:spPr/>
    </dgm:pt>
  </dgm:ptLst>
  <dgm:cxnLst>
    <dgm:cxn modelId="{006B1323-7821-43D1-9E19-70FF55D10F84}" srcId="{001D0E65-3EE2-44A0-9EBE-C3B6B5AF109F}" destId="{C23309D5-3F87-4D6C-9910-E90CA72AD149}" srcOrd="0" destOrd="0" parTransId="{057F81C7-889B-4DC7-A70E-884C308631C5}" sibTransId="{439394EE-AD5F-4A55-BC60-7F98B0A83BB1}"/>
    <dgm:cxn modelId="{6DE26333-400E-4CE2-BF76-D2B92A7BA4D8}" type="presOf" srcId="{C23309D5-3F87-4D6C-9910-E90CA72AD149}" destId="{521B8B4A-8D96-46CF-B644-36142097DA53}" srcOrd="0" destOrd="0" presId="urn:microsoft.com/office/officeart/2018/2/layout/IconVerticalSolidList"/>
    <dgm:cxn modelId="{A9136E35-C836-4BC8-8D59-F7779390130D}" srcId="{C23309D5-3F87-4D6C-9910-E90CA72AD149}" destId="{07A986D9-A6B5-42E6-B65F-CDA20594160D}" srcOrd="1" destOrd="0" parTransId="{D4441F4C-9A38-40B4-B0C0-2334AEC0CDB0}" sibTransId="{9BF03060-271D-4A58-8EE1-531C5810C3E7}"/>
    <dgm:cxn modelId="{D16E7A57-9D71-45AA-86D6-7A129BDDB18D}" type="presOf" srcId="{001D0E65-3EE2-44A0-9EBE-C3B6B5AF109F}" destId="{9383D205-92E7-4EEF-9EBE-314411A7765A}" srcOrd="0" destOrd="0" presId="urn:microsoft.com/office/officeart/2018/2/layout/IconVerticalSolidList"/>
    <dgm:cxn modelId="{E4D5157A-CC40-47E2-89F4-C5A2F6BCC1D6}" type="presOf" srcId="{7732C5CD-F765-4446-BF52-F85F49483F19}" destId="{ABC14632-D624-4452-98F2-45E6701FD133}" srcOrd="0" destOrd="0" presId="urn:microsoft.com/office/officeart/2018/2/layout/IconVerticalSolidList"/>
    <dgm:cxn modelId="{966EC2B2-B130-420C-8F81-5608D1939972}" srcId="{C23309D5-3F87-4D6C-9910-E90CA72AD149}" destId="{7732C5CD-F765-4446-BF52-F85F49483F19}" srcOrd="0" destOrd="0" parTransId="{96C8656B-0D03-4E0C-86F8-1E1A901CF9CC}" sibTransId="{E815B228-6B7D-4B34-83F3-BB260570F18B}"/>
    <dgm:cxn modelId="{832A8EFB-0CE1-49BB-8C88-640B5052ABE1}" type="presOf" srcId="{07A986D9-A6B5-42E6-B65F-CDA20594160D}" destId="{ABC14632-D624-4452-98F2-45E6701FD133}" srcOrd="0" destOrd="1" presId="urn:microsoft.com/office/officeart/2018/2/layout/IconVerticalSolidList"/>
    <dgm:cxn modelId="{4F3ADE89-F689-4CD5-9F9B-1E2EE8D39B5B}" type="presParOf" srcId="{9383D205-92E7-4EEF-9EBE-314411A7765A}" destId="{55EC8118-C7F1-4A3D-96C4-B661EF59E5C8}" srcOrd="0" destOrd="0" presId="urn:microsoft.com/office/officeart/2018/2/layout/IconVerticalSolidList"/>
    <dgm:cxn modelId="{12EB8AB9-0D18-4076-9851-727241F13092}" type="presParOf" srcId="{55EC8118-C7F1-4A3D-96C4-B661EF59E5C8}" destId="{7B9AF8BC-BED4-4884-8BF7-320A1BD3F72A}" srcOrd="0" destOrd="0" presId="urn:microsoft.com/office/officeart/2018/2/layout/IconVerticalSolidList"/>
    <dgm:cxn modelId="{DBE1E677-01BA-4723-971B-09657CDEB5F1}" type="presParOf" srcId="{55EC8118-C7F1-4A3D-96C4-B661EF59E5C8}" destId="{113D5F7C-0B7D-4A80-9A86-9A8A466A84BA}" srcOrd="1" destOrd="0" presId="urn:microsoft.com/office/officeart/2018/2/layout/IconVerticalSolidList"/>
    <dgm:cxn modelId="{959BAC79-1923-4687-937D-DA3ECE32CB43}" type="presParOf" srcId="{55EC8118-C7F1-4A3D-96C4-B661EF59E5C8}" destId="{256CE91A-0623-4F0C-93CA-AE34240EC2EC}" srcOrd="2" destOrd="0" presId="urn:microsoft.com/office/officeart/2018/2/layout/IconVerticalSolidList"/>
    <dgm:cxn modelId="{2AC1C138-42CB-4F4F-A9ED-2C0D78675487}" type="presParOf" srcId="{55EC8118-C7F1-4A3D-96C4-B661EF59E5C8}" destId="{521B8B4A-8D96-46CF-B644-36142097DA53}" srcOrd="3" destOrd="0" presId="urn:microsoft.com/office/officeart/2018/2/layout/IconVerticalSolidList"/>
    <dgm:cxn modelId="{DF3F9F77-8C22-4B41-A940-F0984087389E}" type="presParOf" srcId="{55EC8118-C7F1-4A3D-96C4-B661EF59E5C8}" destId="{ABC14632-D624-4452-98F2-45E6701FD13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1D0E65-3EE2-44A0-9EBE-C3B6B5AF109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23309D5-3F87-4D6C-9910-E90CA72AD149}">
      <dgm:prSet/>
      <dgm:spPr/>
      <dgm:t>
        <a:bodyPr/>
        <a:lstStyle/>
        <a:p>
          <a:pPr>
            <a:lnSpc>
              <a:spcPct val="100000"/>
            </a:lnSpc>
          </a:pPr>
          <a:r>
            <a:rPr lang="en-US" b="1" dirty="0"/>
            <a:t>Support Social Opportunities</a:t>
          </a:r>
        </a:p>
      </dgm:t>
    </dgm:pt>
    <dgm:pt modelId="{057F81C7-889B-4DC7-A70E-884C308631C5}" type="parTrans" cxnId="{006B1323-7821-43D1-9E19-70FF55D10F84}">
      <dgm:prSet/>
      <dgm:spPr/>
      <dgm:t>
        <a:bodyPr/>
        <a:lstStyle/>
        <a:p>
          <a:endParaRPr lang="en-US"/>
        </a:p>
      </dgm:t>
    </dgm:pt>
    <dgm:pt modelId="{439394EE-AD5F-4A55-BC60-7F98B0A83BB1}" type="sibTrans" cxnId="{006B1323-7821-43D1-9E19-70FF55D10F84}">
      <dgm:prSet/>
      <dgm:spPr/>
      <dgm:t>
        <a:bodyPr/>
        <a:lstStyle/>
        <a:p>
          <a:endParaRPr lang="en-US"/>
        </a:p>
      </dgm:t>
    </dgm:pt>
    <dgm:pt modelId="{7732C5CD-F765-4446-BF52-F85F49483F19}">
      <dgm:prSet custT="1"/>
      <dgm:spPr/>
      <dgm:t>
        <a:bodyPr/>
        <a:lstStyle/>
        <a:p>
          <a:pPr>
            <a:lnSpc>
              <a:spcPct val="100000"/>
            </a:lnSpc>
          </a:pPr>
          <a:r>
            <a:rPr lang="en-US" sz="1600"/>
            <a:t>Partnership Networks</a:t>
          </a:r>
        </a:p>
        <a:p>
          <a:pPr>
            <a:lnSpc>
              <a:spcPct val="100000"/>
            </a:lnSpc>
          </a:pPr>
          <a:r>
            <a:rPr lang="en-US" sz="1600"/>
            <a:t>Community hubs</a:t>
          </a:r>
        </a:p>
        <a:p>
          <a:pPr>
            <a:lnSpc>
              <a:spcPct val="100000"/>
            </a:lnSpc>
          </a:pPr>
          <a:r>
            <a:rPr lang="en-US" sz="1600"/>
            <a:t>Communication &amp; participation</a:t>
          </a:r>
        </a:p>
      </dgm:t>
    </dgm:pt>
    <dgm:pt modelId="{96C8656B-0D03-4E0C-86F8-1E1A901CF9CC}" type="parTrans" cxnId="{966EC2B2-B130-420C-8F81-5608D1939972}">
      <dgm:prSet/>
      <dgm:spPr/>
      <dgm:t>
        <a:bodyPr/>
        <a:lstStyle/>
        <a:p>
          <a:endParaRPr lang="en-US"/>
        </a:p>
      </dgm:t>
    </dgm:pt>
    <dgm:pt modelId="{E815B228-6B7D-4B34-83F3-BB260570F18B}" type="sibTrans" cxnId="{966EC2B2-B130-420C-8F81-5608D1939972}">
      <dgm:prSet/>
      <dgm:spPr/>
      <dgm:t>
        <a:bodyPr/>
        <a:lstStyle/>
        <a:p>
          <a:endParaRPr lang="en-US"/>
        </a:p>
      </dgm:t>
    </dgm:pt>
    <dgm:pt modelId="{5AEB7C65-1314-4447-8F7A-381CC3F8C87D}">
      <dgm:prSet/>
      <dgm:spPr/>
      <dgm:t>
        <a:bodyPr/>
        <a:lstStyle/>
        <a:p>
          <a:pPr>
            <a:lnSpc>
              <a:spcPct val="100000"/>
            </a:lnSpc>
          </a:pPr>
          <a:r>
            <a:rPr lang="en-US" b="1"/>
            <a:t>Support Health &amp; Social Care Services</a:t>
          </a:r>
        </a:p>
      </dgm:t>
    </dgm:pt>
    <dgm:pt modelId="{E9287FBB-A16C-4093-89A4-14812F9C04E7}" type="parTrans" cxnId="{EBC5F3EF-567D-4CED-85C9-64EF9A678DE0}">
      <dgm:prSet/>
      <dgm:spPr/>
      <dgm:t>
        <a:bodyPr/>
        <a:lstStyle/>
        <a:p>
          <a:endParaRPr lang="en-US"/>
        </a:p>
      </dgm:t>
    </dgm:pt>
    <dgm:pt modelId="{DF7C884B-924E-4A88-A3A6-29210D1D01A7}" type="sibTrans" cxnId="{EBC5F3EF-567D-4CED-85C9-64EF9A678DE0}">
      <dgm:prSet/>
      <dgm:spPr/>
      <dgm:t>
        <a:bodyPr/>
        <a:lstStyle/>
        <a:p>
          <a:endParaRPr lang="en-US"/>
        </a:p>
      </dgm:t>
    </dgm:pt>
    <dgm:pt modelId="{E359FC8D-9892-4E38-A809-FDF4ED97994C}">
      <dgm:prSet custT="1"/>
      <dgm:spPr/>
      <dgm:t>
        <a:bodyPr/>
        <a:lstStyle/>
        <a:p>
          <a:pPr>
            <a:lnSpc>
              <a:spcPct val="100000"/>
            </a:lnSpc>
          </a:pPr>
          <a:r>
            <a:rPr lang="en-US" sz="1600"/>
            <a:t>Information opportunities &amp; support</a:t>
          </a:r>
        </a:p>
        <a:p>
          <a:pPr>
            <a:lnSpc>
              <a:spcPct val="100000"/>
            </a:lnSpc>
          </a:pPr>
          <a:r>
            <a:rPr lang="en-US" sz="1600"/>
            <a:t>Support &amp; develop key groups</a:t>
          </a:r>
        </a:p>
        <a:p>
          <a:pPr>
            <a:lnSpc>
              <a:spcPct val="100000"/>
            </a:lnSpc>
          </a:pPr>
          <a:r>
            <a:rPr lang="en-US" sz="1600"/>
            <a:t>Hospital- Home- Community integration pathway</a:t>
          </a:r>
        </a:p>
        <a:p>
          <a:pPr>
            <a:lnSpc>
              <a:spcPct val="100000"/>
            </a:lnSpc>
          </a:pPr>
          <a:endParaRPr lang="en-US" sz="1100"/>
        </a:p>
        <a:p>
          <a:pPr>
            <a:lnSpc>
              <a:spcPct val="100000"/>
            </a:lnSpc>
          </a:pPr>
          <a:endParaRPr lang="en-US" sz="1100"/>
        </a:p>
        <a:p>
          <a:endParaRPr lang="en-US" sz="1100"/>
        </a:p>
      </dgm:t>
    </dgm:pt>
    <dgm:pt modelId="{35642F9F-B10E-4F17-8CA1-CF9FB05D0E97}" type="parTrans" cxnId="{084E2C12-AFEB-4A3C-9081-D7141587A592}">
      <dgm:prSet/>
      <dgm:spPr/>
      <dgm:t>
        <a:bodyPr/>
        <a:lstStyle/>
        <a:p>
          <a:endParaRPr lang="en-US"/>
        </a:p>
      </dgm:t>
    </dgm:pt>
    <dgm:pt modelId="{0B0172AD-56F7-4CC9-95EB-E71CDA85C9BD}" type="sibTrans" cxnId="{084E2C12-AFEB-4A3C-9081-D7141587A592}">
      <dgm:prSet/>
      <dgm:spPr/>
      <dgm:t>
        <a:bodyPr/>
        <a:lstStyle/>
        <a:p>
          <a:endParaRPr lang="en-US"/>
        </a:p>
      </dgm:t>
    </dgm:pt>
    <dgm:pt modelId="{B2A8D63A-978E-46C8-8136-AC32F6F52545}">
      <dgm:prSet/>
      <dgm:spPr/>
      <dgm:t>
        <a:bodyPr/>
        <a:lstStyle/>
        <a:p>
          <a:pPr>
            <a:lnSpc>
              <a:spcPct val="100000"/>
            </a:lnSpc>
          </a:pPr>
          <a:r>
            <a:rPr lang="en-US" b="1"/>
            <a:t>Empower Community Voice</a:t>
          </a:r>
        </a:p>
      </dgm:t>
    </dgm:pt>
    <dgm:pt modelId="{12DB2A83-B98C-4253-8552-8B6500C3448C}" type="parTrans" cxnId="{9C354E40-EB4F-4007-8F3A-6C021727F7F9}">
      <dgm:prSet/>
      <dgm:spPr/>
      <dgm:t>
        <a:bodyPr/>
        <a:lstStyle/>
        <a:p>
          <a:endParaRPr lang="en-US"/>
        </a:p>
      </dgm:t>
    </dgm:pt>
    <dgm:pt modelId="{E95C6501-9969-493A-AB05-984DFA83B4DE}" type="sibTrans" cxnId="{9C354E40-EB4F-4007-8F3A-6C021727F7F9}">
      <dgm:prSet/>
      <dgm:spPr/>
      <dgm:t>
        <a:bodyPr/>
        <a:lstStyle/>
        <a:p>
          <a:endParaRPr lang="en-US"/>
        </a:p>
      </dgm:t>
    </dgm:pt>
    <dgm:pt modelId="{E6EBB657-07EB-4CDE-9500-4344C8BB5006}">
      <dgm:prSet custT="1"/>
      <dgm:spPr/>
      <dgm:t>
        <a:bodyPr/>
        <a:lstStyle/>
        <a:p>
          <a:pPr>
            <a:lnSpc>
              <a:spcPct val="100000"/>
            </a:lnSpc>
          </a:pPr>
          <a:r>
            <a:rPr lang="en-US" sz="1600"/>
            <a:t>Opportunities &amp; platform to share views &amp; concerns</a:t>
          </a:r>
        </a:p>
        <a:p>
          <a:pPr>
            <a:lnSpc>
              <a:spcPct val="100000"/>
            </a:lnSpc>
          </a:pPr>
          <a:r>
            <a:rPr lang="en-US" sz="1600"/>
            <a:t>Collaboration</a:t>
          </a:r>
        </a:p>
        <a:p>
          <a:pPr>
            <a:lnSpc>
              <a:spcPct val="100000"/>
            </a:lnSpc>
          </a:pPr>
          <a:r>
            <a:rPr lang="en-US" sz="1600"/>
            <a:t>Relevant services</a:t>
          </a:r>
        </a:p>
      </dgm:t>
    </dgm:pt>
    <dgm:pt modelId="{16FF676E-F1B7-45BE-96E8-E39DE6F89002}" type="parTrans" cxnId="{1764EF59-97F0-48A0-BBBD-55C7E2A46A36}">
      <dgm:prSet/>
      <dgm:spPr/>
      <dgm:t>
        <a:bodyPr/>
        <a:lstStyle/>
        <a:p>
          <a:endParaRPr lang="en-US"/>
        </a:p>
      </dgm:t>
    </dgm:pt>
    <dgm:pt modelId="{3F9E39BE-956F-4769-B8DD-A041E6D72C43}" type="sibTrans" cxnId="{1764EF59-97F0-48A0-BBBD-55C7E2A46A36}">
      <dgm:prSet/>
      <dgm:spPr/>
      <dgm:t>
        <a:bodyPr/>
        <a:lstStyle/>
        <a:p>
          <a:endParaRPr lang="en-US"/>
        </a:p>
      </dgm:t>
    </dgm:pt>
    <dgm:pt modelId="{9383D205-92E7-4EEF-9EBE-314411A7765A}" type="pres">
      <dgm:prSet presAssocID="{001D0E65-3EE2-44A0-9EBE-C3B6B5AF109F}" presName="root" presStyleCnt="0">
        <dgm:presLayoutVars>
          <dgm:dir/>
          <dgm:resizeHandles val="exact"/>
        </dgm:presLayoutVars>
      </dgm:prSet>
      <dgm:spPr/>
    </dgm:pt>
    <dgm:pt modelId="{55EC8118-C7F1-4A3D-96C4-B661EF59E5C8}" type="pres">
      <dgm:prSet presAssocID="{C23309D5-3F87-4D6C-9910-E90CA72AD149}" presName="compNode" presStyleCnt="0"/>
      <dgm:spPr/>
    </dgm:pt>
    <dgm:pt modelId="{7B9AF8BC-BED4-4884-8BF7-320A1BD3F72A}" type="pres">
      <dgm:prSet presAssocID="{C23309D5-3F87-4D6C-9910-E90CA72AD149}" presName="bgRect" presStyleLbl="bgShp" presStyleIdx="0" presStyleCnt="3" custLinFactNeighborY="5429"/>
      <dgm:spPr/>
    </dgm:pt>
    <dgm:pt modelId="{113D5F7C-0B7D-4A80-9A86-9A8A466A84BA}" type="pres">
      <dgm:prSet presAssocID="{C23309D5-3F87-4D6C-9910-E90CA72AD1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
        </a:ext>
      </dgm:extLst>
    </dgm:pt>
    <dgm:pt modelId="{256CE91A-0623-4F0C-93CA-AE34240EC2EC}" type="pres">
      <dgm:prSet presAssocID="{C23309D5-3F87-4D6C-9910-E90CA72AD149}" presName="spaceRect" presStyleCnt="0"/>
      <dgm:spPr/>
    </dgm:pt>
    <dgm:pt modelId="{521B8B4A-8D96-46CF-B644-36142097DA53}" type="pres">
      <dgm:prSet presAssocID="{C23309D5-3F87-4D6C-9910-E90CA72AD149}" presName="parTx" presStyleLbl="revTx" presStyleIdx="0" presStyleCnt="6" custLinFactNeighborX="-8126" custLinFactNeighborY="3703">
        <dgm:presLayoutVars>
          <dgm:chMax val="0"/>
          <dgm:chPref val="0"/>
        </dgm:presLayoutVars>
      </dgm:prSet>
      <dgm:spPr/>
    </dgm:pt>
    <dgm:pt modelId="{ABC14632-D624-4452-98F2-45E6701FD133}" type="pres">
      <dgm:prSet presAssocID="{C23309D5-3F87-4D6C-9910-E90CA72AD149}" presName="desTx" presStyleLbl="revTx" presStyleIdx="1" presStyleCnt="6" custScaleX="131651">
        <dgm:presLayoutVars/>
      </dgm:prSet>
      <dgm:spPr/>
    </dgm:pt>
    <dgm:pt modelId="{2D695D46-7929-4AFA-884B-998C0DFE4C8B}" type="pres">
      <dgm:prSet presAssocID="{439394EE-AD5F-4A55-BC60-7F98B0A83BB1}" presName="sibTrans" presStyleCnt="0"/>
      <dgm:spPr/>
    </dgm:pt>
    <dgm:pt modelId="{4AC7F02F-1964-4B22-8DC9-0DC3DEB3C929}" type="pres">
      <dgm:prSet presAssocID="{5AEB7C65-1314-4447-8F7A-381CC3F8C87D}" presName="compNode" presStyleCnt="0"/>
      <dgm:spPr/>
    </dgm:pt>
    <dgm:pt modelId="{555AD2F2-493B-4AD2-AE96-1F94B5AD95B5}" type="pres">
      <dgm:prSet presAssocID="{5AEB7C65-1314-4447-8F7A-381CC3F8C87D}" presName="bgRect" presStyleLbl="bgShp" presStyleIdx="1" presStyleCnt="3" custScaleY="126389" custLinFactNeighborX="-3922" custLinFactNeighborY="617"/>
      <dgm:spPr/>
    </dgm:pt>
    <dgm:pt modelId="{BD05A862-1454-4589-A47D-927A1F196E2E}" type="pres">
      <dgm:prSet presAssocID="{5AEB7C65-1314-4447-8F7A-381CC3F8C8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676E0A09-9805-443C-83F0-9C97BE9A4962}" type="pres">
      <dgm:prSet presAssocID="{5AEB7C65-1314-4447-8F7A-381CC3F8C87D}" presName="spaceRect" presStyleCnt="0"/>
      <dgm:spPr/>
    </dgm:pt>
    <dgm:pt modelId="{B68EC87B-9E24-4B94-81EB-D9775410682A}" type="pres">
      <dgm:prSet presAssocID="{5AEB7C65-1314-4447-8F7A-381CC3F8C87D}" presName="parTx" presStyleLbl="revTx" presStyleIdx="2" presStyleCnt="6" custLinFactNeighborX="-11251" custLinFactNeighborY="-1234">
        <dgm:presLayoutVars>
          <dgm:chMax val="0"/>
          <dgm:chPref val="0"/>
        </dgm:presLayoutVars>
      </dgm:prSet>
      <dgm:spPr/>
    </dgm:pt>
    <dgm:pt modelId="{3D59AB41-2156-47EF-8713-CFB47F0BF7E2}" type="pres">
      <dgm:prSet presAssocID="{5AEB7C65-1314-4447-8F7A-381CC3F8C87D}" presName="desTx" presStyleLbl="revTx" presStyleIdx="3" presStyleCnt="6" custScaleX="129103" custLinFactNeighborX="-11573" custLinFactNeighborY="14996">
        <dgm:presLayoutVars/>
      </dgm:prSet>
      <dgm:spPr/>
    </dgm:pt>
    <dgm:pt modelId="{BEC58BCD-3EF5-45A0-8E5C-C53BA5597E1F}" type="pres">
      <dgm:prSet presAssocID="{DF7C884B-924E-4A88-A3A6-29210D1D01A7}" presName="sibTrans" presStyleCnt="0"/>
      <dgm:spPr/>
    </dgm:pt>
    <dgm:pt modelId="{D588AFA4-B363-4CA4-864B-E80383BBEEE8}" type="pres">
      <dgm:prSet presAssocID="{B2A8D63A-978E-46C8-8136-AC32F6F52545}" presName="compNode" presStyleCnt="0"/>
      <dgm:spPr/>
    </dgm:pt>
    <dgm:pt modelId="{5A65AC1F-D43A-415D-995A-00A5D4B6E9DC}" type="pres">
      <dgm:prSet presAssocID="{B2A8D63A-978E-46C8-8136-AC32F6F52545}" presName="bgRect" presStyleLbl="bgShp" presStyleIdx="2" presStyleCnt="3"/>
      <dgm:spPr/>
    </dgm:pt>
    <dgm:pt modelId="{6B622F00-8F4E-463F-ABA2-864C4A113D80}" type="pres">
      <dgm:prSet presAssocID="{B2A8D63A-978E-46C8-8136-AC32F6F525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og"/>
        </a:ext>
      </dgm:extLst>
    </dgm:pt>
    <dgm:pt modelId="{C94CC72D-FEC3-4AF6-B7A2-9D3CCB7BD0D0}" type="pres">
      <dgm:prSet presAssocID="{B2A8D63A-978E-46C8-8136-AC32F6F52545}" presName="spaceRect" presStyleCnt="0"/>
      <dgm:spPr/>
    </dgm:pt>
    <dgm:pt modelId="{E709D071-0CAE-4587-AF52-41237A5E87CB}" type="pres">
      <dgm:prSet presAssocID="{B2A8D63A-978E-46C8-8136-AC32F6F52545}" presName="parTx" presStyleLbl="revTx" presStyleIdx="4" presStyleCnt="6" custLinFactNeighborX="-9688" custLinFactNeighborY="617">
        <dgm:presLayoutVars>
          <dgm:chMax val="0"/>
          <dgm:chPref val="0"/>
        </dgm:presLayoutVars>
      </dgm:prSet>
      <dgm:spPr/>
    </dgm:pt>
    <dgm:pt modelId="{1C972158-08CD-4178-82EF-D1676E439606}" type="pres">
      <dgm:prSet presAssocID="{B2A8D63A-978E-46C8-8136-AC32F6F52545}" presName="desTx" presStyleLbl="revTx" presStyleIdx="5" presStyleCnt="6" custScaleX="127463" custScaleY="106856">
        <dgm:presLayoutVars/>
      </dgm:prSet>
      <dgm:spPr/>
    </dgm:pt>
  </dgm:ptLst>
  <dgm:cxnLst>
    <dgm:cxn modelId="{6D3F630E-6DE2-40FF-B5E5-B6946DA6E2FD}" type="presOf" srcId="{E359FC8D-9892-4E38-A809-FDF4ED97994C}" destId="{3D59AB41-2156-47EF-8713-CFB47F0BF7E2}" srcOrd="0" destOrd="0" presId="urn:microsoft.com/office/officeart/2018/2/layout/IconVerticalSolidList"/>
    <dgm:cxn modelId="{084E2C12-AFEB-4A3C-9081-D7141587A592}" srcId="{5AEB7C65-1314-4447-8F7A-381CC3F8C87D}" destId="{E359FC8D-9892-4E38-A809-FDF4ED97994C}" srcOrd="0" destOrd="0" parTransId="{35642F9F-B10E-4F17-8CA1-CF9FB05D0E97}" sibTransId="{0B0172AD-56F7-4CC9-95EB-E71CDA85C9BD}"/>
    <dgm:cxn modelId="{006B1323-7821-43D1-9E19-70FF55D10F84}" srcId="{001D0E65-3EE2-44A0-9EBE-C3B6B5AF109F}" destId="{C23309D5-3F87-4D6C-9910-E90CA72AD149}" srcOrd="0" destOrd="0" parTransId="{057F81C7-889B-4DC7-A70E-884C308631C5}" sibTransId="{439394EE-AD5F-4A55-BC60-7F98B0A83BB1}"/>
    <dgm:cxn modelId="{6DE26333-400E-4CE2-BF76-D2B92A7BA4D8}" type="presOf" srcId="{C23309D5-3F87-4D6C-9910-E90CA72AD149}" destId="{521B8B4A-8D96-46CF-B644-36142097DA53}" srcOrd="0" destOrd="0" presId="urn:microsoft.com/office/officeart/2018/2/layout/IconVerticalSolidList"/>
    <dgm:cxn modelId="{9C354E40-EB4F-4007-8F3A-6C021727F7F9}" srcId="{001D0E65-3EE2-44A0-9EBE-C3B6B5AF109F}" destId="{B2A8D63A-978E-46C8-8136-AC32F6F52545}" srcOrd="2" destOrd="0" parTransId="{12DB2A83-B98C-4253-8552-8B6500C3448C}" sibTransId="{E95C6501-9969-493A-AB05-984DFA83B4DE}"/>
    <dgm:cxn modelId="{6AC81465-37A1-45D1-B134-8122DF8434D3}" type="presOf" srcId="{B2A8D63A-978E-46C8-8136-AC32F6F52545}" destId="{E709D071-0CAE-4587-AF52-41237A5E87CB}" srcOrd="0" destOrd="0" presId="urn:microsoft.com/office/officeart/2018/2/layout/IconVerticalSolidList"/>
    <dgm:cxn modelId="{20518155-6287-4FD9-8BD8-6030A844D372}" type="presOf" srcId="{E6EBB657-07EB-4CDE-9500-4344C8BB5006}" destId="{1C972158-08CD-4178-82EF-D1676E439606}" srcOrd="0" destOrd="0" presId="urn:microsoft.com/office/officeart/2018/2/layout/IconVerticalSolidList"/>
    <dgm:cxn modelId="{D16E7A57-9D71-45AA-86D6-7A129BDDB18D}" type="presOf" srcId="{001D0E65-3EE2-44A0-9EBE-C3B6B5AF109F}" destId="{9383D205-92E7-4EEF-9EBE-314411A7765A}" srcOrd="0" destOrd="0" presId="urn:microsoft.com/office/officeart/2018/2/layout/IconVerticalSolidList"/>
    <dgm:cxn modelId="{1764EF59-97F0-48A0-BBBD-55C7E2A46A36}" srcId="{B2A8D63A-978E-46C8-8136-AC32F6F52545}" destId="{E6EBB657-07EB-4CDE-9500-4344C8BB5006}" srcOrd="0" destOrd="0" parTransId="{16FF676E-F1B7-45BE-96E8-E39DE6F89002}" sibTransId="{3F9E39BE-956F-4769-B8DD-A041E6D72C43}"/>
    <dgm:cxn modelId="{E4D5157A-CC40-47E2-89F4-C5A2F6BCC1D6}" type="presOf" srcId="{7732C5CD-F765-4446-BF52-F85F49483F19}" destId="{ABC14632-D624-4452-98F2-45E6701FD133}" srcOrd="0" destOrd="0" presId="urn:microsoft.com/office/officeart/2018/2/layout/IconVerticalSolidList"/>
    <dgm:cxn modelId="{6CA3CC9F-4A31-4F80-8DEB-0D5EEC92073D}" type="presOf" srcId="{5AEB7C65-1314-4447-8F7A-381CC3F8C87D}" destId="{B68EC87B-9E24-4B94-81EB-D9775410682A}" srcOrd="0" destOrd="0" presId="urn:microsoft.com/office/officeart/2018/2/layout/IconVerticalSolidList"/>
    <dgm:cxn modelId="{966EC2B2-B130-420C-8F81-5608D1939972}" srcId="{C23309D5-3F87-4D6C-9910-E90CA72AD149}" destId="{7732C5CD-F765-4446-BF52-F85F49483F19}" srcOrd="0" destOrd="0" parTransId="{96C8656B-0D03-4E0C-86F8-1E1A901CF9CC}" sibTransId="{E815B228-6B7D-4B34-83F3-BB260570F18B}"/>
    <dgm:cxn modelId="{EBC5F3EF-567D-4CED-85C9-64EF9A678DE0}" srcId="{001D0E65-3EE2-44A0-9EBE-C3B6B5AF109F}" destId="{5AEB7C65-1314-4447-8F7A-381CC3F8C87D}" srcOrd="1" destOrd="0" parTransId="{E9287FBB-A16C-4093-89A4-14812F9C04E7}" sibTransId="{DF7C884B-924E-4A88-A3A6-29210D1D01A7}"/>
    <dgm:cxn modelId="{4F3ADE89-F689-4CD5-9F9B-1E2EE8D39B5B}" type="presParOf" srcId="{9383D205-92E7-4EEF-9EBE-314411A7765A}" destId="{55EC8118-C7F1-4A3D-96C4-B661EF59E5C8}" srcOrd="0" destOrd="0" presId="urn:microsoft.com/office/officeart/2018/2/layout/IconVerticalSolidList"/>
    <dgm:cxn modelId="{12EB8AB9-0D18-4076-9851-727241F13092}" type="presParOf" srcId="{55EC8118-C7F1-4A3D-96C4-B661EF59E5C8}" destId="{7B9AF8BC-BED4-4884-8BF7-320A1BD3F72A}" srcOrd="0" destOrd="0" presId="urn:microsoft.com/office/officeart/2018/2/layout/IconVerticalSolidList"/>
    <dgm:cxn modelId="{DBE1E677-01BA-4723-971B-09657CDEB5F1}" type="presParOf" srcId="{55EC8118-C7F1-4A3D-96C4-B661EF59E5C8}" destId="{113D5F7C-0B7D-4A80-9A86-9A8A466A84BA}" srcOrd="1" destOrd="0" presId="urn:microsoft.com/office/officeart/2018/2/layout/IconVerticalSolidList"/>
    <dgm:cxn modelId="{959BAC79-1923-4687-937D-DA3ECE32CB43}" type="presParOf" srcId="{55EC8118-C7F1-4A3D-96C4-B661EF59E5C8}" destId="{256CE91A-0623-4F0C-93CA-AE34240EC2EC}" srcOrd="2" destOrd="0" presId="urn:microsoft.com/office/officeart/2018/2/layout/IconVerticalSolidList"/>
    <dgm:cxn modelId="{2AC1C138-42CB-4F4F-A9ED-2C0D78675487}" type="presParOf" srcId="{55EC8118-C7F1-4A3D-96C4-B661EF59E5C8}" destId="{521B8B4A-8D96-46CF-B644-36142097DA53}" srcOrd="3" destOrd="0" presId="urn:microsoft.com/office/officeart/2018/2/layout/IconVerticalSolidList"/>
    <dgm:cxn modelId="{DF3F9F77-8C22-4B41-A940-F0984087389E}" type="presParOf" srcId="{55EC8118-C7F1-4A3D-96C4-B661EF59E5C8}" destId="{ABC14632-D624-4452-98F2-45E6701FD133}" srcOrd="4" destOrd="0" presId="urn:microsoft.com/office/officeart/2018/2/layout/IconVerticalSolidList"/>
    <dgm:cxn modelId="{21CD5579-8D53-4E2F-8825-BFE520733922}" type="presParOf" srcId="{9383D205-92E7-4EEF-9EBE-314411A7765A}" destId="{2D695D46-7929-4AFA-884B-998C0DFE4C8B}" srcOrd="1" destOrd="0" presId="urn:microsoft.com/office/officeart/2018/2/layout/IconVerticalSolidList"/>
    <dgm:cxn modelId="{AB094EBC-188D-40BF-891C-9030996DE9E4}" type="presParOf" srcId="{9383D205-92E7-4EEF-9EBE-314411A7765A}" destId="{4AC7F02F-1964-4B22-8DC9-0DC3DEB3C929}" srcOrd="2" destOrd="0" presId="urn:microsoft.com/office/officeart/2018/2/layout/IconVerticalSolidList"/>
    <dgm:cxn modelId="{D9C5B6B1-1458-4BC5-AB25-9EB43366CDBA}" type="presParOf" srcId="{4AC7F02F-1964-4B22-8DC9-0DC3DEB3C929}" destId="{555AD2F2-493B-4AD2-AE96-1F94B5AD95B5}" srcOrd="0" destOrd="0" presId="urn:microsoft.com/office/officeart/2018/2/layout/IconVerticalSolidList"/>
    <dgm:cxn modelId="{C68C295C-AFB1-451F-8C65-68CE48B991F9}" type="presParOf" srcId="{4AC7F02F-1964-4B22-8DC9-0DC3DEB3C929}" destId="{BD05A862-1454-4589-A47D-927A1F196E2E}" srcOrd="1" destOrd="0" presId="urn:microsoft.com/office/officeart/2018/2/layout/IconVerticalSolidList"/>
    <dgm:cxn modelId="{0E34E5B7-8E74-4C0F-BF1E-942B76596E83}" type="presParOf" srcId="{4AC7F02F-1964-4B22-8DC9-0DC3DEB3C929}" destId="{676E0A09-9805-443C-83F0-9C97BE9A4962}" srcOrd="2" destOrd="0" presId="urn:microsoft.com/office/officeart/2018/2/layout/IconVerticalSolidList"/>
    <dgm:cxn modelId="{A453F5DF-C37C-4C9C-AAAE-BD70DD3EBE5F}" type="presParOf" srcId="{4AC7F02F-1964-4B22-8DC9-0DC3DEB3C929}" destId="{B68EC87B-9E24-4B94-81EB-D9775410682A}" srcOrd="3" destOrd="0" presId="urn:microsoft.com/office/officeart/2018/2/layout/IconVerticalSolidList"/>
    <dgm:cxn modelId="{9A5974AC-4976-47AB-87C6-32926186A7FC}" type="presParOf" srcId="{4AC7F02F-1964-4B22-8DC9-0DC3DEB3C929}" destId="{3D59AB41-2156-47EF-8713-CFB47F0BF7E2}" srcOrd="4" destOrd="0" presId="urn:microsoft.com/office/officeart/2018/2/layout/IconVerticalSolidList"/>
    <dgm:cxn modelId="{ACD6D173-8CC4-49EC-A298-21DBF91CC8E2}" type="presParOf" srcId="{9383D205-92E7-4EEF-9EBE-314411A7765A}" destId="{BEC58BCD-3EF5-45A0-8E5C-C53BA5597E1F}" srcOrd="3" destOrd="0" presId="urn:microsoft.com/office/officeart/2018/2/layout/IconVerticalSolidList"/>
    <dgm:cxn modelId="{7202BDDB-8B31-4F50-8849-9648A7FFC799}" type="presParOf" srcId="{9383D205-92E7-4EEF-9EBE-314411A7765A}" destId="{D588AFA4-B363-4CA4-864B-E80383BBEEE8}" srcOrd="4" destOrd="0" presId="urn:microsoft.com/office/officeart/2018/2/layout/IconVerticalSolidList"/>
    <dgm:cxn modelId="{595E06F1-D397-4E3A-B042-0936B6A4D032}" type="presParOf" srcId="{D588AFA4-B363-4CA4-864B-E80383BBEEE8}" destId="{5A65AC1F-D43A-415D-995A-00A5D4B6E9DC}" srcOrd="0" destOrd="0" presId="urn:microsoft.com/office/officeart/2018/2/layout/IconVerticalSolidList"/>
    <dgm:cxn modelId="{BD42AF3D-ED9D-4979-A95E-EABB40DA71C5}" type="presParOf" srcId="{D588AFA4-B363-4CA4-864B-E80383BBEEE8}" destId="{6B622F00-8F4E-463F-ABA2-864C4A113D80}" srcOrd="1" destOrd="0" presId="urn:microsoft.com/office/officeart/2018/2/layout/IconVerticalSolidList"/>
    <dgm:cxn modelId="{FF50EDE1-12F5-492C-B3B6-079A0F53131F}" type="presParOf" srcId="{D588AFA4-B363-4CA4-864B-E80383BBEEE8}" destId="{C94CC72D-FEC3-4AF6-B7A2-9D3CCB7BD0D0}" srcOrd="2" destOrd="0" presId="urn:microsoft.com/office/officeart/2018/2/layout/IconVerticalSolidList"/>
    <dgm:cxn modelId="{8BCF3F5C-3D58-4A96-AEBB-0E29E3C9FD0D}" type="presParOf" srcId="{D588AFA4-B363-4CA4-864B-E80383BBEEE8}" destId="{E709D071-0CAE-4587-AF52-41237A5E87CB}" srcOrd="3" destOrd="0" presId="urn:microsoft.com/office/officeart/2018/2/layout/IconVerticalSolidList"/>
    <dgm:cxn modelId="{07E1853F-4D2F-4E73-944E-C6452922C1D8}" type="presParOf" srcId="{D588AFA4-B363-4CA4-864B-E80383BBEEE8}" destId="{1C972158-08CD-4178-82EF-D1676E43960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3C9590-7977-4833-BE8B-8F39EEAD3FA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1A103A6-2DAB-4BE7-BE3A-CCC263E2E6A5}">
      <dgm:prSet/>
      <dgm:spPr/>
      <dgm:t>
        <a:bodyPr/>
        <a:lstStyle/>
        <a:p>
          <a:r>
            <a:rPr lang="en-GB"/>
            <a:t>Increase in valued, informal, support relationships – reducing isolation</a:t>
          </a:r>
          <a:endParaRPr lang="en-US"/>
        </a:p>
      </dgm:t>
    </dgm:pt>
    <dgm:pt modelId="{1A49E51E-CDEF-4753-BA09-E56686229C1C}" type="parTrans" cxnId="{AE513291-79AE-4406-9424-798F48AA55C4}">
      <dgm:prSet/>
      <dgm:spPr/>
      <dgm:t>
        <a:bodyPr/>
        <a:lstStyle/>
        <a:p>
          <a:endParaRPr lang="en-US"/>
        </a:p>
      </dgm:t>
    </dgm:pt>
    <dgm:pt modelId="{D4304B4D-BE38-4B28-B72C-11EE34C15626}" type="sibTrans" cxnId="{AE513291-79AE-4406-9424-798F48AA55C4}">
      <dgm:prSet/>
      <dgm:spPr/>
      <dgm:t>
        <a:bodyPr/>
        <a:lstStyle/>
        <a:p>
          <a:endParaRPr lang="en-US"/>
        </a:p>
      </dgm:t>
    </dgm:pt>
    <dgm:pt modelId="{9BD0B584-46E0-4F51-A3B5-2F45E335B8B9}">
      <dgm:prSet/>
      <dgm:spPr/>
      <dgm:t>
        <a:bodyPr/>
        <a:lstStyle/>
        <a:p>
          <a:r>
            <a:rPr lang="en-GB"/>
            <a:t>Increasing capacity of families to continue in caring role</a:t>
          </a:r>
          <a:endParaRPr lang="en-US"/>
        </a:p>
      </dgm:t>
    </dgm:pt>
    <dgm:pt modelId="{D6FAC191-C1A1-4846-872F-E4FE9E92E373}" type="parTrans" cxnId="{E78626A6-8B29-4485-B321-B741D468A695}">
      <dgm:prSet/>
      <dgm:spPr/>
      <dgm:t>
        <a:bodyPr/>
        <a:lstStyle/>
        <a:p>
          <a:endParaRPr lang="en-US"/>
        </a:p>
      </dgm:t>
    </dgm:pt>
    <dgm:pt modelId="{604F5BA4-5C4C-401D-BE36-642A082CA9DD}" type="sibTrans" cxnId="{E78626A6-8B29-4485-B321-B741D468A695}">
      <dgm:prSet/>
      <dgm:spPr/>
      <dgm:t>
        <a:bodyPr/>
        <a:lstStyle/>
        <a:p>
          <a:endParaRPr lang="en-US"/>
        </a:p>
      </dgm:t>
    </dgm:pt>
    <dgm:pt modelId="{E9D6C37A-3A55-4787-9AB4-213A86D6A37E}">
      <dgm:prSet/>
      <dgm:spPr/>
      <dgm:t>
        <a:bodyPr/>
        <a:lstStyle/>
        <a:p>
          <a:r>
            <a:rPr lang="en-GB"/>
            <a:t>Improved access to information</a:t>
          </a:r>
          <a:endParaRPr lang="en-US"/>
        </a:p>
      </dgm:t>
    </dgm:pt>
    <dgm:pt modelId="{E2480067-3430-476D-AC8C-8776ED6BDCC2}" type="parTrans" cxnId="{CCDED553-1AE1-45EB-B1A7-0CC63B2EE25C}">
      <dgm:prSet/>
      <dgm:spPr/>
      <dgm:t>
        <a:bodyPr/>
        <a:lstStyle/>
        <a:p>
          <a:endParaRPr lang="en-US"/>
        </a:p>
      </dgm:t>
    </dgm:pt>
    <dgm:pt modelId="{81F8B598-23F5-450C-9D2F-EE6E13BE1F4A}" type="sibTrans" cxnId="{CCDED553-1AE1-45EB-B1A7-0CC63B2EE25C}">
      <dgm:prSet/>
      <dgm:spPr/>
      <dgm:t>
        <a:bodyPr/>
        <a:lstStyle/>
        <a:p>
          <a:endParaRPr lang="en-US"/>
        </a:p>
      </dgm:t>
    </dgm:pt>
    <dgm:pt modelId="{E93EA44A-8DF8-4F5D-92BA-6D7F7C9B859E}">
      <dgm:prSet/>
      <dgm:spPr/>
      <dgm:t>
        <a:bodyPr/>
        <a:lstStyle/>
        <a:p>
          <a:r>
            <a:rPr lang="en-GB"/>
            <a:t>Better resourced communities</a:t>
          </a:r>
          <a:endParaRPr lang="en-US"/>
        </a:p>
      </dgm:t>
    </dgm:pt>
    <dgm:pt modelId="{E015D533-0818-43F9-A527-C55971364E4E}" type="parTrans" cxnId="{0C886EC0-AA29-4FBA-ADD9-51289F4BC654}">
      <dgm:prSet/>
      <dgm:spPr/>
      <dgm:t>
        <a:bodyPr/>
        <a:lstStyle/>
        <a:p>
          <a:endParaRPr lang="en-US"/>
        </a:p>
      </dgm:t>
    </dgm:pt>
    <dgm:pt modelId="{7751CFA2-6028-4DA6-9FBD-F7C93CDBAD0B}" type="sibTrans" cxnId="{0C886EC0-AA29-4FBA-ADD9-51289F4BC654}">
      <dgm:prSet/>
      <dgm:spPr/>
      <dgm:t>
        <a:bodyPr/>
        <a:lstStyle/>
        <a:p>
          <a:endParaRPr lang="en-US"/>
        </a:p>
      </dgm:t>
    </dgm:pt>
    <dgm:pt modelId="{7F7E522C-EA5F-453D-93CA-7E1F5FAE363B}">
      <dgm:prSet/>
      <dgm:spPr/>
      <dgm:t>
        <a:bodyPr/>
        <a:lstStyle/>
        <a:p>
          <a:r>
            <a:rPr lang="en-GB"/>
            <a:t>Improved access to specialist services</a:t>
          </a:r>
          <a:endParaRPr lang="en-US"/>
        </a:p>
      </dgm:t>
    </dgm:pt>
    <dgm:pt modelId="{141FD60F-AB0C-493C-BE11-C53997B72F2E}" type="parTrans" cxnId="{83F8B2EF-AC3B-4FFE-9B36-8832F80CCE4D}">
      <dgm:prSet/>
      <dgm:spPr/>
      <dgm:t>
        <a:bodyPr/>
        <a:lstStyle/>
        <a:p>
          <a:endParaRPr lang="en-US"/>
        </a:p>
      </dgm:t>
    </dgm:pt>
    <dgm:pt modelId="{794B24B5-A892-4BAE-A520-A3B77ACC584C}" type="sibTrans" cxnId="{83F8B2EF-AC3B-4FFE-9B36-8832F80CCE4D}">
      <dgm:prSet/>
      <dgm:spPr/>
      <dgm:t>
        <a:bodyPr/>
        <a:lstStyle/>
        <a:p>
          <a:endParaRPr lang="en-US"/>
        </a:p>
      </dgm:t>
    </dgm:pt>
    <dgm:pt modelId="{C32D9CD9-CF43-417A-B711-B9122941557E}">
      <dgm:prSet/>
      <dgm:spPr/>
      <dgm:t>
        <a:bodyPr/>
        <a:lstStyle/>
        <a:p>
          <a:r>
            <a:rPr lang="en-GB"/>
            <a:t>Support into volunteering, training and employment</a:t>
          </a:r>
          <a:endParaRPr lang="en-US"/>
        </a:p>
      </dgm:t>
    </dgm:pt>
    <dgm:pt modelId="{C77CD12A-18C9-4FBF-936C-8DC89BA3F371}" type="parTrans" cxnId="{7DBC5899-E902-4ECB-A2FB-1C6CC18C4DD2}">
      <dgm:prSet/>
      <dgm:spPr/>
      <dgm:t>
        <a:bodyPr/>
        <a:lstStyle/>
        <a:p>
          <a:endParaRPr lang="en-US"/>
        </a:p>
      </dgm:t>
    </dgm:pt>
    <dgm:pt modelId="{449622D1-D511-415C-A320-BF2F5C218370}" type="sibTrans" cxnId="{7DBC5899-E902-4ECB-A2FB-1C6CC18C4DD2}">
      <dgm:prSet/>
      <dgm:spPr/>
      <dgm:t>
        <a:bodyPr/>
        <a:lstStyle/>
        <a:p>
          <a:endParaRPr lang="en-US"/>
        </a:p>
      </dgm:t>
    </dgm:pt>
    <dgm:pt modelId="{5D4C1D61-079A-441A-9BAC-5E1EDEBBA2E4}">
      <dgm:prSet/>
      <dgm:spPr/>
      <dgm:t>
        <a:bodyPr/>
        <a:lstStyle/>
        <a:p>
          <a:r>
            <a:rPr lang="en-GB"/>
            <a:t>Preventing crises through early intervention</a:t>
          </a:r>
          <a:endParaRPr lang="en-US"/>
        </a:p>
      </dgm:t>
    </dgm:pt>
    <dgm:pt modelId="{81023868-0F0D-4854-9983-968D069C926E}" type="parTrans" cxnId="{E6A784FF-0CB6-4DFF-9CE2-25950161030F}">
      <dgm:prSet/>
      <dgm:spPr/>
      <dgm:t>
        <a:bodyPr/>
        <a:lstStyle/>
        <a:p>
          <a:endParaRPr lang="en-US"/>
        </a:p>
      </dgm:t>
    </dgm:pt>
    <dgm:pt modelId="{C13FF335-2F05-451B-A2C9-A1C1D2BE458A}" type="sibTrans" cxnId="{E6A784FF-0CB6-4DFF-9CE2-25950161030F}">
      <dgm:prSet/>
      <dgm:spPr/>
      <dgm:t>
        <a:bodyPr/>
        <a:lstStyle/>
        <a:p>
          <a:endParaRPr lang="en-US"/>
        </a:p>
      </dgm:t>
    </dgm:pt>
    <dgm:pt modelId="{7326D4EC-47EE-4095-9C55-3708CCAD3BFE}">
      <dgm:prSet/>
      <dgm:spPr/>
      <dgm:t>
        <a:bodyPr/>
        <a:lstStyle/>
        <a:p>
          <a:r>
            <a:rPr lang="en-GB"/>
            <a:t>Changing the balance of care to the use of more informal supports and diverting people from formal services</a:t>
          </a:r>
          <a:endParaRPr lang="en-US"/>
        </a:p>
      </dgm:t>
    </dgm:pt>
    <dgm:pt modelId="{449526F8-2721-42EC-9BD1-55E09A3E797C}" type="parTrans" cxnId="{E61FD6EF-BE1C-496A-BB5D-2AA5D0F39CB3}">
      <dgm:prSet/>
      <dgm:spPr/>
      <dgm:t>
        <a:bodyPr/>
        <a:lstStyle/>
        <a:p>
          <a:endParaRPr lang="en-US"/>
        </a:p>
      </dgm:t>
    </dgm:pt>
    <dgm:pt modelId="{00CF03A8-FCEC-4089-8891-946807C1DB4F}" type="sibTrans" cxnId="{E61FD6EF-BE1C-496A-BB5D-2AA5D0F39CB3}">
      <dgm:prSet/>
      <dgm:spPr/>
      <dgm:t>
        <a:bodyPr/>
        <a:lstStyle/>
        <a:p>
          <a:endParaRPr lang="en-US"/>
        </a:p>
      </dgm:t>
    </dgm:pt>
    <dgm:pt modelId="{1E2F6A28-63D8-4DDB-BA30-609274276E8F}" type="pres">
      <dgm:prSet presAssocID="{C63C9590-7977-4833-BE8B-8F39EEAD3FA9}" presName="diagram" presStyleCnt="0">
        <dgm:presLayoutVars>
          <dgm:dir/>
          <dgm:resizeHandles val="exact"/>
        </dgm:presLayoutVars>
      </dgm:prSet>
      <dgm:spPr/>
    </dgm:pt>
    <dgm:pt modelId="{FA313E2F-71FD-4F0D-9428-7A3F949D5102}" type="pres">
      <dgm:prSet presAssocID="{91A103A6-2DAB-4BE7-BE3A-CCC263E2E6A5}" presName="node" presStyleLbl="node1" presStyleIdx="0" presStyleCnt="8">
        <dgm:presLayoutVars>
          <dgm:bulletEnabled val="1"/>
        </dgm:presLayoutVars>
      </dgm:prSet>
      <dgm:spPr/>
    </dgm:pt>
    <dgm:pt modelId="{5D8AB949-8EF1-4A67-B17A-D565441AE2C2}" type="pres">
      <dgm:prSet presAssocID="{D4304B4D-BE38-4B28-B72C-11EE34C15626}" presName="sibTrans" presStyleCnt="0"/>
      <dgm:spPr/>
    </dgm:pt>
    <dgm:pt modelId="{21DBB73D-B061-4425-BC66-1956B912F865}" type="pres">
      <dgm:prSet presAssocID="{9BD0B584-46E0-4F51-A3B5-2F45E335B8B9}" presName="node" presStyleLbl="node1" presStyleIdx="1" presStyleCnt="8">
        <dgm:presLayoutVars>
          <dgm:bulletEnabled val="1"/>
        </dgm:presLayoutVars>
      </dgm:prSet>
      <dgm:spPr/>
    </dgm:pt>
    <dgm:pt modelId="{777D7D40-7416-42E1-B8DD-511DA4ECF6B9}" type="pres">
      <dgm:prSet presAssocID="{604F5BA4-5C4C-401D-BE36-642A082CA9DD}" presName="sibTrans" presStyleCnt="0"/>
      <dgm:spPr/>
    </dgm:pt>
    <dgm:pt modelId="{3B2682FC-B864-4B63-8696-43495CF01E33}" type="pres">
      <dgm:prSet presAssocID="{E9D6C37A-3A55-4787-9AB4-213A86D6A37E}" presName="node" presStyleLbl="node1" presStyleIdx="2" presStyleCnt="8">
        <dgm:presLayoutVars>
          <dgm:bulletEnabled val="1"/>
        </dgm:presLayoutVars>
      </dgm:prSet>
      <dgm:spPr/>
    </dgm:pt>
    <dgm:pt modelId="{82859884-3965-4743-8C3A-494AF2645712}" type="pres">
      <dgm:prSet presAssocID="{81F8B598-23F5-450C-9D2F-EE6E13BE1F4A}" presName="sibTrans" presStyleCnt="0"/>
      <dgm:spPr/>
    </dgm:pt>
    <dgm:pt modelId="{F1EF90D6-1DBB-47DF-814E-71CDD6DDF185}" type="pres">
      <dgm:prSet presAssocID="{E93EA44A-8DF8-4F5D-92BA-6D7F7C9B859E}" presName="node" presStyleLbl="node1" presStyleIdx="3" presStyleCnt="8">
        <dgm:presLayoutVars>
          <dgm:bulletEnabled val="1"/>
        </dgm:presLayoutVars>
      </dgm:prSet>
      <dgm:spPr/>
    </dgm:pt>
    <dgm:pt modelId="{85735218-BDE5-445F-8FF7-991EB49D8789}" type="pres">
      <dgm:prSet presAssocID="{7751CFA2-6028-4DA6-9FBD-F7C93CDBAD0B}" presName="sibTrans" presStyleCnt="0"/>
      <dgm:spPr/>
    </dgm:pt>
    <dgm:pt modelId="{A83B1C40-CDE5-44CC-BA99-FD34454AF042}" type="pres">
      <dgm:prSet presAssocID="{7F7E522C-EA5F-453D-93CA-7E1F5FAE363B}" presName="node" presStyleLbl="node1" presStyleIdx="4" presStyleCnt="8">
        <dgm:presLayoutVars>
          <dgm:bulletEnabled val="1"/>
        </dgm:presLayoutVars>
      </dgm:prSet>
      <dgm:spPr/>
    </dgm:pt>
    <dgm:pt modelId="{ED89B522-8A62-4029-85F3-3762FE747357}" type="pres">
      <dgm:prSet presAssocID="{794B24B5-A892-4BAE-A520-A3B77ACC584C}" presName="sibTrans" presStyleCnt="0"/>
      <dgm:spPr/>
    </dgm:pt>
    <dgm:pt modelId="{E30059E7-9467-46C1-8645-EFF16C166964}" type="pres">
      <dgm:prSet presAssocID="{C32D9CD9-CF43-417A-B711-B9122941557E}" presName="node" presStyleLbl="node1" presStyleIdx="5" presStyleCnt="8">
        <dgm:presLayoutVars>
          <dgm:bulletEnabled val="1"/>
        </dgm:presLayoutVars>
      </dgm:prSet>
      <dgm:spPr/>
    </dgm:pt>
    <dgm:pt modelId="{EFBEED70-2846-4B02-B623-B156917C5D39}" type="pres">
      <dgm:prSet presAssocID="{449622D1-D511-415C-A320-BF2F5C218370}" presName="sibTrans" presStyleCnt="0"/>
      <dgm:spPr/>
    </dgm:pt>
    <dgm:pt modelId="{8FD47D3C-C93D-455A-894B-C637B0BE09A1}" type="pres">
      <dgm:prSet presAssocID="{5D4C1D61-079A-441A-9BAC-5E1EDEBBA2E4}" presName="node" presStyleLbl="node1" presStyleIdx="6" presStyleCnt="8">
        <dgm:presLayoutVars>
          <dgm:bulletEnabled val="1"/>
        </dgm:presLayoutVars>
      </dgm:prSet>
      <dgm:spPr/>
    </dgm:pt>
    <dgm:pt modelId="{FC97127B-AFE6-4834-AF10-999E33D0244E}" type="pres">
      <dgm:prSet presAssocID="{C13FF335-2F05-451B-A2C9-A1C1D2BE458A}" presName="sibTrans" presStyleCnt="0"/>
      <dgm:spPr/>
    </dgm:pt>
    <dgm:pt modelId="{5034B89E-67B3-44EB-BBC5-8263B95A53AA}" type="pres">
      <dgm:prSet presAssocID="{7326D4EC-47EE-4095-9C55-3708CCAD3BFE}" presName="node" presStyleLbl="node1" presStyleIdx="7" presStyleCnt="8">
        <dgm:presLayoutVars>
          <dgm:bulletEnabled val="1"/>
        </dgm:presLayoutVars>
      </dgm:prSet>
      <dgm:spPr/>
    </dgm:pt>
  </dgm:ptLst>
  <dgm:cxnLst>
    <dgm:cxn modelId="{FD184C33-ABEC-4AD7-A336-3CC14985C552}" type="presOf" srcId="{C32D9CD9-CF43-417A-B711-B9122941557E}" destId="{E30059E7-9467-46C1-8645-EFF16C166964}" srcOrd="0" destOrd="0" presId="urn:microsoft.com/office/officeart/2005/8/layout/default"/>
    <dgm:cxn modelId="{EC430540-D7E3-4926-939C-BF2866BFE74F}" type="presOf" srcId="{7F7E522C-EA5F-453D-93CA-7E1F5FAE363B}" destId="{A83B1C40-CDE5-44CC-BA99-FD34454AF042}" srcOrd="0" destOrd="0" presId="urn:microsoft.com/office/officeart/2005/8/layout/default"/>
    <dgm:cxn modelId="{24D6AA53-830E-4B86-9EE7-FBE8E1A5383A}" type="presOf" srcId="{7326D4EC-47EE-4095-9C55-3708CCAD3BFE}" destId="{5034B89E-67B3-44EB-BBC5-8263B95A53AA}" srcOrd="0" destOrd="0" presId="urn:microsoft.com/office/officeart/2005/8/layout/default"/>
    <dgm:cxn modelId="{CCDED553-1AE1-45EB-B1A7-0CC63B2EE25C}" srcId="{C63C9590-7977-4833-BE8B-8F39EEAD3FA9}" destId="{E9D6C37A-3A55-4787-9AB4-213A86D6A37E}" srcOrd="2" destOrd="0" parTransId="{E2480067-3430-476D-AC8C-8776ED6BDCC2}" sibTransId="{81F8B598-23F5-450C-9D2F-EE6E13BE1F4A}"/>
    <dgm:cxn modelId="{AE513291-79AE-4406-9424-798F48AA55C4}" srcId="{C63C9590-7977-4833-BE8B-8F39EEAD3FA9}" destId="{91A103A6-2DAB-4BE7-BE3A-CCC263E2E6A5}" srcOrd="0" destOrd="0" parTransId="{1A49E51E-CDEF-4753-BA09-E56686229C1C}" sibTransId="{D4304B4D-BE38-4B28-B72C-11EE34C15626}"/>
    <dgm:cxn modelId="{7DBC5899-E902-4ECB-A2FB-1C6CC18C4DD2}" srcId="{C63C9590-7977-4833-BE8B-8F39EEAD3FA9}" destId="{C32D9CD9-CF43-417A-B711-B9122941557E}" srcOrd="5" destOrd="0" parTransId="{C77CD12A-18C9-4FBF-936C-8DC89BA3F371}" sibTransId="{449622D1-D511-415C-A320-BF2F5C218370}"/>
    <dgm:cxn modelId="{86D6CEA0-580C-481D-A9C4-5D6BAB298AAA}" type="presOf" srcId="{5D4C1D61-079A-441A-9BAC-5E1EDEBBA2E4}" destId="{8FD47D3C-C93D-455A-894B-C637B0BE09A1}" srcOrd="0" destOrd="0" presId="urn:microsoft.com/office/officeart/2005/8/layout/default"/>
    <dgm:cxn modelId="{E78626A6-8B29-4485-B321-B741D468A695}" srcId="{C63C9590-7977-4833-BE8B-8F39EEAD3FA9}" destId="{9BD0B584-46E0-4F51-A3B5-2F45E335B8B9}" srcOrd="1" destOrd="0" parTransId="{D6FAC191-C1A1-4846-872F-E4FE9E92E373}" sibTransId="{604F5BA4-5C4C-401D-BE36-642A082CA9DD}"/>
    <dgm:cxn modelId="{3E1B97AA-A048-429E-8C71-13A77BD3329B}" type="presOf" srcId="{E93EA44A-8DF8-4F5D-92BA-6D7F7C9B859E}" destId="{F1EF90D6-1DBB-47DF-814E-71CDD6DDF185}" srcOrd="0" destOrd="0" presId="urn:microsoft.com/office/officeart/2005/8/layout/default"/>
    <dgm:cxn modelId="{7AD94BBD-A938-412B-B471-78DC9EBA26A5}" type="presOf" srcId="{91A103A6-2DAB-4BE7-BE3A-CCC263E2E6A5}" destId="{FA313E2F-71FD-4F0D-9428-7A3F949D5102}" srcOrd="0" destOrd="0" presId="urn:microsoft.com/office/officeart/2005/8/layout/default"/>
    <dgm:cxn modelId="{0C886EC0-AA29-4FBA-ADD9-51289F4BC654}" srcId="{C63C9590-7977-4833-BE8B-8F39EEAD3FA9}" destId="{E93EA44A-8DF8-4F5D-92BA-6D7F7C9B859E}" srcOrd="3" destOrd="0" parTransId="{E015D533-0818-43F9-A527-C55971364E4E}" sibTransId="{7751CFA2-6028-4DA6-9FBD-F7C93CDBAD0B}"/>
    <dgm:cxn modelId="{5AFB3ECF-F248-45D8-93F5-92D7CDD67914}" type="presOf" srcId="{9BD0B584-46E0-4F51-A3B5-2F45E335B8B9}" destId="{21DBB73D-B061-4425-BC66-1956B912F865}" srcOrd="0" destOrd="0" presId="urn:microsoft.com/office/officeart/2005/8/layout/default"/>
    <dgm:cxn modelId="{C6B8F5CF-C19A-4771-93B7-63000E2CEF66}" type="presOf" srcId="{C63C9590-7977-4833-BE8B-8F39EEAD3FA9}" destId="{1E2F6A28-63D8-4DDB-BA30-609274276E8F}" srcOrd="0" destOrd="0" presId="urn:microsoft.com/office/officeart/2005/8/layout/default"/>
    <dgm:cxn modelId="{8D4A3FDD-54A0-4EED-B34E-33E0F241A89B}" type="presOf" srcId="{E9D6C37A-3A55-4787-9AB4-213A86D6A37E}" destId="{3B2682FC-B864-4B63-8696-43495CF01E33}" srcOrd="0" destOrd="0" presId="urn:microsoft.com/office/officeart/2005/8/layout/default"/>
    <dgm:cxn modelId="{83F8B2EF-AC3B-4FFE-9B36-8832F80CCE4D}" srcId="{C63C9590-7977-4833-BE8B-8F39EEAD3FA9}" destId="{7F7E522C-EA5F-453D-93CA-7E1F5FAE363B}" srcOrd="4" destOrd="0" parTransId="{141FD60F-AB0C-493C-BE11-C53997B72F2E}" sibTransId="{794B24B5-A892-4BAE-A520-A3B77ACC584C}"/>
    <dgm:cxn modelId="{E61FD6EF-BE1C-496A-BB5D-2AA5D0F39CB3}" srcId="{C63C9590-7977-4833-BE8B-8F39EEAD3FA9}" destId="{7326D4EC-47EE-4095-9C55-3708CCAD3BFE}" srcOrd="7" destOrd="0" parTransId="{449526F8-2721-42EC-9BD1-55E09A3E797C}" sibTransId="{00CF03A8-FCEC-4089-8891-946807C1DB4F}"/>
    <dgm:cxn modelId="{E6A784FF-0CB6-4DFF-9CE2-25950161030F}" srcId="{C63C9590-7977-4833-BE8B-8F39EEAD3FA9}" destId="{5D4C1D61-079A-441A-9BAC-5E1EDEBBA2E4}" srcOrd="6" destOrd="0" parTransId="{81023868-0F0D-4854-9983-968D069C926E}" sibTransId="{C13FF335-2F05-451B-A2C9-A1C1D2BE458A}"/>
    <dgm:cxn modelId="{7BE1AAFE-4413-4BC1-B603-225143360C35}" type="presParOf" srcId="{1E2F6A28-63D8-4DDB-BA30-609274276E8F}" destId="{FA313E2F-71FD-4F0D-9428-7A3F949D5102}" srcOrd="0" destOrd="0" presId="urn:microsoft.com/office/officeart/2005/8/layout/default"/>
    <dgm:cxn modelId="{662914D5-2499-4249-80DE-5EFED17A00A3}" type="presParOf" srcId="{1E2F6A28-63D8-4DDB-BA30-609274276E8F}" destId="{5D8AB949-8EF1-4A67-B17A-D565441AE2C2}" srcOrd="1" destOrd="0" presId="urn:microsoft.com/office/officeart/2005/8/layout/default"/>
    <dgm:cxn modelId="{9DE73095-6942-481E-8D29-678B6A5921E2}" type="presParOf" srcId="{1E2F6A28-63D8-4DDB-BA30-609274276E8F}" destId="{21DBB73D-B061-4425-BC66-1956B912F865}" srcOrd="2" destOrd="0" presId="urn:microsoft.com/office/officeart/2005/8/layout/default"/>
    <dgm:cxn modelId="{83F82CC1-749D-409F-9B2F-FA8C07B993C2}" type="presParOf" srcId="{1E2F6A28-63D8-4DDB-BA30-609274276E8F}" destId="{777D7D40-7416-42E1-B8DD-511DA4ECF6B9}" srcOrd="3" destOrd="0" presId="urn:microsoft.com/office/officeart/2005/8/layout/default"/>
    <dgm:cxn modelId="{BCBA6480-6ADE-4ADE-8406-E2C60DDA1E78}" type="presParOf" srcId="{1E2F6A28-63D8-4DDB-BA30-609274276E8F}" destId="{3B2682FC-B864-4B63-8696-43495CF01E33}" srcOrd="4" destOrd="0" presId="urn:microsoft.com/office/officeart/2005/8/layout/default"/>
    <dgm:cxn modelId="{A2A035E4-D425-4026-8100-A72E40E59704}" type="presParOf" srcId="{1E2F6A28-63D8-4DDB-BA30-609274276E8F}" destId="{82859884-3965-4743-8C3A-494AF2645712}" srcOrd="5" destOrd="0" presId="urn:microsoft.com/office/officeart/2005/8/layout/default"/>
    <dgm:cxn modelId="{8E1D953A-D2D7-43E4-A6C5-311900EEE37F}" type="presParOf" srcId="{1E2F6A28-63D8-4DDB-BA30-609274276E8F}" destId="{F1EF90D6-1DBB-47DF-814E-71CDD6DDF185}" srcOrd="6" destOrd="0" presId="urn:microsoft.com/office/officeart/2005/8/layout/default"/>
    <dgm:cxn modelId="{A9A20F27-93D1-4902-9DE3-30A40FAFDB4C}" type="presParOf" srcId="{1E2F6A28-63D8-4DDB-BA30-609274276E8F}" destId="{85735218-BDE5-445F-8FF7-991EB49D8789}" srcOrd="7" destOrd="0" presId="urn:microsoft.com/office/officeart/2005/8/layout/default"/>
    <dgm:cxn modelId="{BFEABC44-AFFD-446C-8854-FC1D99286514}" type="presParOf" srcId="{1E2F6A28-63D8-4DDB-BA30-609274276E8F}" destId="{A83B1C40-CDE5-44CC-BA99-FD34454AF042}" srcOrd="8" destOrd="0" presId="urn:microsoft.com/office/officeart/2005/8/layout/default"/>
    <dgm:cxn modelId="{872B4B85-5D89-4D94-BE50-0319766F0E73}" type="presParOf" srcId="{1E2F6A28-63D8-4DDB-BA30-609274276E8F}" destId="{ED89B522-8A62-4029-85F3-3762FE747357}" srcOrd="9" destOrd="0" presId="urn:microsoft.com/office/officeart/2005/8/layout/default"/>
    <dgm:cxn modelId="{552A4CDB-4D80-4C69-8C3E-6C5240B89211}" type="presParOf" srcId="{1E2F6A28-63D8-4DDB-BA30-609274276E8F}" destId="{E30059E7-9467-46C1-8645-EFF16C166964}" srcOrd="10" destOrd="0" presId="urn:microsoft.com/office/officeart/2005/8/layout/default"/>
    <dgm:cxn modelId="{F3EA69BD-0812-421F-8E31-DCAC7527B78B}" type="presParOf" srcId="{1E2F6A28-63D8-4DDB-BA30-609274276E8F}" destId="{EFBEED70-2846-4B02-B623-B156917C5D39}" srcOrd="11" destOrd="0" presId="urn:microsoft.com/office/officeart/2005/8/layout/default"/>
    <dgm:cxn modelId="{7C2C7288-983C-4BC3-A2D8-2AC05B3E986C}" type="presParOf" srcId="{1E2F6A28-63D8-4DDB-BA30-609274276E8F}" destId="{8FD47D3C-C93D-455A-894B-C637B0BE09A1}" srcOrd="12" destOrd="0" presId="urn:microsoft.com/office/officeart/2005/8/layout/default"/>
    <dgm:cxn modelId="{B2E9A3C0-C9A8-41D3-B302-2A4BFDFF7D60}" type="presParOf" srcId="{1E2F6A28-63D8-4DDB-BA30-609274276E8F}" destId="{FC97127B-AFE6-4834-AF10-999E33D0244E}" srcOrd="13" destOrd="0" presId="urn:microsoft.com/office/officeart/2005/8/layout/default"/>
    <dgm:cxn modelId="{EA088562-3142-4F6E-8DD8-4FB0B6E9321A}" type="presParOf" srcId="{1E2F6A28-63D8-4DDB-BA30-609274276E8F}" destId="{5034B89E-67B3-44EB-BBC5-8263B95A53A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538195-4AF4-4C38-A9FC-708EB2C2C868}"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GB"/>
        </a:p>
      </dgm:t>
    </dgm:pt>
    <dgm:pt modelId="{74E16C76-8B77-4DD8-9624-F993897EA916}">
      <dgm:prSet phldrT="[Text]"/>
      <dgm:spPr/>
      <dgm:t>
        <a:bodyPr/>
        <a:lstStyle/>
        <a:p>
          <a:r>
            <a:rPr lang="en-GB"/>
            <a:t>Housing Conditions</a:t>
          </a:r>
        </a:p>
      </dgm:t>
    </dgm:pt>
    <dgm:pt modelId="{47E795F8-CF6D-4FEA-B281-7ADA0B36A972}" type="parTrans" cxnId="{7F63BB5F-208C-4257-9743-793300B8AEBB}">
      <dgm:prSet/>
      <dgm:spPr/>
      <dgm:t>
        <a:bodyPr/>
        <a:lstStyle/>
        <a:p>
          <a:endParaRPr lang="en-GB"/>
        </a:p>
      </dgm:t>
    </dgm:pt>
    <dgm:pt modelId="{C13342F5-6530-4037-A6AA-F9BAA7E83EB5}" type="sibTrans" cxnId="{7F63BB5F-208C-4257-9743-793300B8AEBB}">
      <dgm:prSet/>
      <dgm:spPr/>
      <dgm:t>
        <a:bodyPr/>
        <a:lstStyle/>
        <a:p>
          <a:endParaRPr lang="en-GB"/>
        </a:p>
      </dgm:t>
    </dgm:pt>
    <dgm:pt modelId="{24655971-B1D3-4044-8A23-9212AAF085B8}">
      <dgm:prSet phldrT="[Text]"/>
      <dgm:spPr/>
      <dgm:t>
        <a:bodyPr/>
        <a:lstStyle/>
        <a:p>
          <a:pPr>
            <a:buFont typeface="Arial" panose="020B0604020202020204" pitchFamily="34" charset="0"/>
            <a:buChar char="•"/>
          </a:pPr>
          <a:r>
            <a:rPr lang="en-GB"/>
            <a:t>Hoarding</a:t>
          </a:r>
        </a:p>
      </dgm:t>
    </dgm:pt>
    <dgm:pt modelId="{171DA6EE-66BE-4592-8B26-25AE8A1AA3D5}" type="parTrans" cxnId="{2C6CC9FA-8EFF-4B3B-833D-55363720824B}">
      <dgm:prSet/>
      <dgm:spPr/>
      <dgm:t>
        <a:bodyPr/>
        <a:lstStyle/>
        <a:p>
          <a:endParaRPr lang="en-GB"/>
        </a:p>
      </dgm:t>
    </dgm:pt>
    <dgm:pt modelId="{84EE59FC-9980-4A06-BB0C-7A3560B2CB8C}" type="sibTrans" cxnId="{2C6CC9FA-8EFF-4B3B-833D-55363720824B}">
      <dgm:prSet/>
      <dgm:spPr/>
      <dgm:t>
        <a:bodyPr/>
        <a:lstStyle/>
        <a:p>
          <a:endParaRPr lang="en-GB"/>
        </a:p>
      </dgm:t>
    </dgm:pt>
    <dgm:pt modelId="{1ECE1C65-3AF8-4B0B-ACDE-24CF88000FA5}">
      <dgm:prSet phldrT="[Text]"/>
      <dgm:spPr/>
      <dgm:t>
        <a:bodyPr/>
        <a:lstStyle/>
        <a:p>
          <a:r>
            <a:rPr lang="en-GB"/>
            <a:t>Care Packages</a:t>
          </a:r>
        </a:p>
      </dgm:t>
    </dgm:pt>
    <dgm:pt modelId="{E0AED44D-DED6-44E3-A91F-7C4A46C0896A}" type="parTrans" cxnId="{A59AE5BC-31DA-468D-BA7E-F98B891E24E5}">
      <dgm:prSet/>
      <dgm:spPr/>
      <dgm:t>
        <a:bodyPr/>
        <a:lstStyle/>
        <a:p>
          <a:endParaRPr lang="en-GB"/>
        </a:p>
      </dgm:t>
    </dgm:pt>
    <dgm:pt modelId="{D60C40BB-011E-43B7-BA7F-4828E92CB76F}" type="sibTrans" cxnId="{A59AE5BC-31DA-468D-BA7E-F98B891E24E5}">
      <dgm:prSet/>
      <dgm:spPr/>
      <dgm:t>
        <a:bodyPr/>
        <a:lstStyle/>
        <a:p>
          <a:endParaRPr lang="en-GB"/>
        </a:p>
      </dgm:t>
    </dgm:pt>
    <dgm:pt modelId="{6910387C-6B97-411D-8D9D-93B92A629649}">
      <dgm:prSet phldrT="[Text]"/>
      <dgm:spPr/>
      <dgm:t>
        <a:bodyPr/>
        <a:lstStyle/>
        <a:p>
          <a:r>
            <a:rPr lang="en-GB"/>
            <a:t>Finding suitable short-term care</a:t>
          </a:r>
        </a:p>
      </dgm:t>
    </dgm:pt>
    <dgm:pt modelId="{22F559E7-86FB-48A6-975D-2596946260BB}" type="parTrans" cxnId="{F7EFAAC1-F6CE-400E-B2B5-8CE075492D9C}">
      <dgm:prSet/>
      <dgm:spPr/>
      <dgm:t>
        <a:bodyPr/>
        <a:lstStyle/>
        <a:p>
          <a:endParaRPr lang="en-GB"/>
        </a:p>
      </dgm:t>
    </dgm:pt>
    <dgm:pt modelId="{86648E3A-D0EB-4998-9514-6861CB7431C0}" type="sibTrans" cxnId="{F7EFAAC1-F6CE-400E-B2B5-8CE075492D9C}">
      <dgm:prSet/>
      <dgm:spPr/>
      <dgm:t>
        <a:bodyPr/>
        <a:lstStyle/>
        <a:p>
          <a:endParaRPr lang="en-GB"/>
        </a:p>
      </dgm:t>
    </dgm:pt>
    <dgm:pt modelId="{BDC55E9E-CEA5-40B7-8FAE-9DD951ADEF8E}">
      <dgm:prSet phldrT="[Text]"/>
      <dgm:spPr/>
      <dgm:t>
        <a:bodyPr/>
        <a:lstStyle/>
        <a:p>
          <a:r>
            <a:rPr lang="en-GB"/>
            <a:t>Health and Wellbeing</a:t>
          </a:r>
        </a:p>
      </dgm:t>
    </dgm:pt>
    <dgm:pt modelId="{8DB3ACE4-017F-4FD1-AFF3-0BFBAB59FDE8}" type="parTrans" cxnId="{D469D031-6D3A-4679-8432-B7A41C825735}">
      <dgm:prSet/>
      <dgm:spPr/>
      <dgm:t>
        <a:bodyPr/>
        <a:lstStyle/>
        <a:p>
          <a:endParaRPr lang="en-GB"/>
        </a:p>
      </dgm:t>
    </dgm:pt>
    <dgm:pt modelId="{805A5EAD-A576-460A-B25C-905044032585}" type="sibTrans" cxnId="{D469D031-6D3A-4679-8432-B7A41C825735}">
      <dgm:prSet/>
      <dgm:spPr/>
      <dgm:t>
        <a:bodyPr/>
        <a:lstStyle/>
        <a:p>
          <a:endParaRPr lang="en-GB"/>
        </a:p>
      </dgm:t>
    </dgm:pt>
    <dgm:pt modelId="{AAD14B29-AF01-4004-803D-FFA63BC1A557}">
      <dgm:prSet phldrT="[Text]"/>
      <dgm:spPr/>
      <dgm:t>
        <a:bodyPr/>
        <a:lstStyle/>
        <a:p>
          <a:r>
            <a:rPr lang="en-GB"/>
            <a:t>Health conditions and mental health</a:t>
          </a:r>
        </a:p>
      </dgm:t>
    </dgm:pt>
    <dgm:pt modelId="{0F49E69C-19EB-448A-A7EE-786DE56F56DA}" type="parTrans" cxnId="{DC794620-F52F-418A-9DF6-391844595BBF}">
      <dgm:prSet/>
      <dgm:spPr/>
      <dgm:t>
        <a:bodyPr/>
        <a:lstStyle/>
        <a:p>
          <a:endParaRPr lang="en-GB"/>
        </a:p>
      </dgm:t>
    </dgm:pt>
    <dgm:pt modelId="{FC62AD3E-D785-4D3D-8CF5-DA0CEF9F6592}" type="sibTrans" cxnId="{DC794620-F52F-418A-9DF6-391844595BBF}">
      <dgm:prSet/>
      <dgm:spPr/>
      <dgm:t>
        <a:bodyPr/>
        <a:lstStyle/>
        <a:p>
          <a:endParaRPr lang="en-GB"/>
        </a:p>
      </dgm:t>
    </dgm:pt>
    <dgm:pt modelId="{AEF001B1-8413-48EA-97EF-37A8EC47FE71}">
      <dgm:prSet phldrT="[Text]"/>
      <dgm:spPr/>
      <dgm:t>
        <a:bodyPr/>
        <a:lstStyle/>
        <a:p>
          <a:pPr>
            <a:buFont typeface="Arial" panose="020B0604020202020204" pitchFamily="34" charset="0"/>
            <a:buChar char="•"/>
          </a:pPr>
          <a:r>
            <a:rPr lang="en-GB"/>
            <a:t>Environmental hazards/fire safety</a:t>
          </a:r>
          <a:endParaRPr lang="en-GB" dirty="0"/>
        </a:p>
      </dgm:t>
    </dgm:pt>
    <dgm:pt modelId="{16F1A15F-6724-4B71-93F6-3F603F648D2D}" type="parTrans" cxnId="{349182D4-F42B-4B87-844B-51F681BC7419}">
      <dgm:prSet/>
      <dgm:spPr/>
      <dgm:t>
        <a:bodyPr/>
        <a:lstStyle/>
        <a:p>
          <a:endParaRPr lang="en-GB"/>
        </a:p>
      </dgm:t>
    </dgm:pt>
    <dgm:pt modelId="{B99BDDDB-D205-48C3-8F2A-AC467C84B90A}" type="sibTrans" cxnId="{349182D4-F42B-4B87-844B-51F681BC7419}">
      <dgm:prSet/>
      <dgm:spPr/>
      <dgm:t>
        <a:bodyPr/>
        <a:lstStyle/>
        <a:p>
          <a:endParaRPr lang="en-GB"/>
        </a:p>
      </dgm:t>
    </dgm:pt>
    <dgm:pt modelId="{69136957-F913-4476-A20C-4DEA625D5AE7}">
      <dgm:prSet phldrT="[Text]"/>
      <dgm:spPr/>
      <dgm:t>
        <a:bodyPr/>
        <a:lstStyle/>
        <a:p>
          <a:pPr>
            <a:buFont typeface="Arial" panose="020B0604020202020204" pitchFamily="34" charset="0"/>
            <a:buChar char="•"/>
          </a:pPr>
          <a:r>
            <a:rPr lang="en-GB"/>
            <a:t>Home adaptations</a:t>
          </a:r>
        </a:p>
      </dgm:t>
    </dgm:pt>
    <dgm:pt modelId="{1B102A71-B959-4F11-BC2A-6D8D93DA6FE0}" type="parTrans" cxnId="{E8C3EB0D-0EE2-4339-82E9-5D6C405CC0F1}">
      <dgm:prSet/>
      <dgm:spPr/>
      <dgm:t>
        <a:bodyPr/>
        <a:lstStyle/>
        <a:p>
          <a:endParaRPr lang="en-GB"/>
        </a:p>
      </dgm:t>
    </dgm:pt>
    <dgm:pt modelId="{C4F78B15-8228-4D78-87C8-C5FF89E7069F}" type="sibTrans" cxnId="{E8C3EB0D-0EE2-4339-82E9-5D6C405CC0F1}">
      <dgm:prSet/>
      <dgm:spPr/>
      <dgm:t>
        <a:bodyPr/>
        <a:lstStyle/>
        <a:p>
          <a:endParaRPr lang="en-GB"/>
        </a:p>
      </dgm:t>
    </dgm:pt>
    <dgm:pt modelId="{88E47902-3349-40B9-8323-C29F7E87D350}">
      <dgm:prSet phldrT="[Text]"/>
      <dgm:spPr/>
      <dgm:t>
        <a:bodyPr/>
        <a:lstStyle/>
        <a:p>
          <a:r>
            <a:rPr lang="en-GB"/>
            <a:t>Finding a care home</a:t>
          </a:r>
        </a:p>
      </dgm:t>
    </dgm:pt>
    <dgm:pt modelId="{4C814AF0-CF94-4BDB-9AD3-191C25325FD7}" type="parTrans" cxnId="{D14A02F2-527C-4C7A-BC00-FA1A1B1B6DC5}">
      <dgm:prSet/>
      <dgm:spPr/>
      <dgm:t>
        <a:bodyPr/>
        <a:lstStyle/>
        <a:p>
          <a:endParaRPr lang="en-GB"/>
        </a:p>
      </dgm:t>
    </dgm:pt>
    <dgm:pt modelId="{C6917A6F-5166-4AA0-BBD6-162BFCB450F3}" type="sibTrans" cxnId="{D14A02F2-527C-4C7A-BC00-FA1A1B1B6DC5}">
      <dgm:prSet/>
      <dgm:spPr/>
      <dgm:t>
        <a:bodyPr/>
        <a:lstStyle/>
        <a:p>
          <a:endParaRPr lang="en-GB"/>
        </a:p>
      </dgm:t>
    </dgm:pt>
    <dgm:pt modelId="{AFDA8BD5-B6D3-4029-8C1E-9ADFE4BF8E36}">
      <dgm:prSet phldrT="[Text]"/>
      <dgm:spPr/>
      <dgm:t>
        <a:bodyPr/>
        <a:lstStyle/>
        <a:p>
          <a:r>
            <a:rPr lang="en-GB"/>
            <a:t>Communication between professionals</a:t>
          </a:r>
        </a:p>
        <a:p>
          <a:r>
            <a:rPr lang="en-GB"/>
            <a:t>Packages of care</a:t>
          </a:r>
        </a:p>
      </dgm:t>
    </dgm:pt>
    <dgm:pt modelId="{103BE1BE-EB08-4FE4-97EF-808B572556F6}" type="parTrans" cxnId="{F6FCA829-F656-4519-98C3-B2AA0260CE68}">
      <dgm:prSet/>
      <dgm:spPr/>
      <dgm:t>
        <a:bodyPr/>
        <a:lstStyle/>
        <a:p>
          <a:endParaRPr lang="en-GB"/>
        </a:p>
      </dgm:t>
    </dgm:pt>
    <dgm:pt modelId="{97296136-17D3-48E2-A5D4-4915009A624A}" type="sibTrans" cxnId="{F6FCA829-F656-4519-98C3-B2AA0260CE68}">
      <dgm:prSet/>
      <dgm:spPr/>
      <dgm:t>
        <a:bodyPr/>
        <a:lstStyle/>
        <a:p>
          <a:endParaRPr lang="en-GB"/>
        </a:p>
      </dgm:t>
    </dgm:pt>
    <dgm:pt modelId="{EF453A9A-960C-41D0-85B8-E94814FC957E}">
      <dgm:prSet phldrT="[Text]"/>
      <dgm:spPr/>
      <dgm:t>
        <a:bodyPr/>
        <a:lstStyle/>
        <a:p>
          <a:pPr>
            <a:buFont typeface="Arial" panose="020B0604020202020204" pitchFamily="34" charset="0"/>
            <a:buChar char="•"/>
          </a:pPr>
          <a:r>
            <a:rPr lang="en-GB"/>
            <a:t>Safeguarding</a:t>
          </a:r>
        </a:p>
        <a:p>
          <a:pPr>
            <a:buFont typeface="Arial" panose="020B0604020202020204" pitchFamily="34" charset="0"/>
            <a:buChar char="•"/>
          </a:pPr>
          <a:r>
            <a:rPr lang="en-GB"/>
            <a:t>Cost</a:t>
          </a:r>
        </a:p>
      </dgm:t>
    </dgm:pt>
    <dgm:pt modelId="{1C7295FE-B28C-4F88-AA9C-8BE4CA591E5D}" type="parTrans" cxnId="{20D5B1D8-5D1D-4679-ABD9-B0C8CA0E0AC0}">
      <dgm:prSet/>
      <dgm:spPr/>
      <dgm:t>
        <a:bodyPr/>
        <a:lstStyle/>
        <a:p>
          <a:endParaRPr lang="en-GB"/>
        </a:p>
      </dgm:t>
    </dgm:pt>
    <dgm:pt modelId="{C12CAAE9-433D-43B4-9653-6F3438C8E587}" type="sibTrans" cxnId="{20D5B1D8-5D1D-4679-ABD9-B0C8CA0E0AC0}">
      <dgm:prSet/>
      <dgm:spPr/>
      <dgm:t>
        <a:bodyPr/>
        <a:lstStyle/>
        <a:p>
          <a:endParaRPr lang="en-GB"/>
        </a:p>
      </dgm:t>
    </dgm:pt>
    <dgm:pt modelId="{58ED6606-0A66-4CE2-B3D3-EE4634266580}">
      <dgm:prSet phldrT="[Text]"/>
      <dgm:spPr/>
      <dgm:t>
        <a:bodyPr/>
        <a:lstStyle/>
        <a:p>
          <a:r>
            <a:rPr lang="en-GB"/>
            <a:t>Isolation</a:t>
          </a:r>
        </a:p>
      </dgm:t>
    </dgm:pt>
    <dgm:pt modelId="{919013FB-1C37-432F-ACD7-D1092EE5297A}" type="parTrans" cxnId="{DD48386E-5386-4F1C-8822-65C6666CD98D}">
      <dgm:prSet/>
      <dgm:spPr/>
      <dgm:t>
        <a:bodyPr/>
        <a:lstStyle/>
        <a:p>
          <a:endParaRPr lang="en-GB"/>
        </a:p>
      </dgm:t>
    </dgm:pt>
    <dgm:pt modelId="{7D5E2D10-EB38-426C-B6F2-6590D633F187}" type="sibTrans" cxnId="{DD48386E-5386-4F1C-8822-65C6666CD98D}">
      <dgm:prSet/>
      <dgm:spPr/>
      <dgm:t>
        <a:bodyPr/>
        <a:lstStyle/>
        <a:p>
          <a:endParaRPr lang="en-GB"/>
        </a:p>
      </dgm:t>
    </dgm:pt>
    <dgm:pt modelId="{F26ED520-63A2-46A2-B8E1-85CBAA996E44}">
      <dgm:prSet phldrT="[Text]"/>
      <dgm:spPr/>
      <dgm:t>
        <a:bodyPr/>
        <a:lstStyle/>
        <a:p>
          <a:r>
            <a:rPr lang="en-GB"/>
            <a:t>Confidence</a:t>
          </a:r>
        </a:p>
      </dgm:t>
    </dgm:pt>
    <dgm:pt modelId="{E871C2BB-F550-4C43-8A83-32FE5160B2BB}" type="parTrans" cxnId="{1AB265B8-C3B1-41A6-9855-18277AF251C4}">
      <dgm:prSet/>
      <dgm:spPr/>
      <dgm:t>
        <a:bodyPr/>
        <a:lstStyle/>
        <a:p>
          <a:endParaRPr lang="en-GB"/>
        </a:p>
      </dgm:t>
    </dgm:pt>
    <dgm:pt modelId="{02494F5E-8A6F-46C4-858B-AA91C634FBA8}" type="sibTrans" cxnId="{1AB265B8-C3B1-41A6-9855-18277AF251C4}">
      <dgm:prSet/>
      <dgm:spPr/>
      <dgm:t>
        <a:bodyPr/>
        <a:lstStyle/>
        <a:p>
          <a:endParaRPr lang="en-GB"/>
        </a:p>
      </dgm:t>
    </dgm:pt>
    <dgm:pt modelId="{B2ECD9BE-D06A-4EFA-95CC-E52B2A1FE4B7}">
      <dgm:prSet phldrT="[Text]"/>
      <dgm:spPr/>
      <dgm:t>
        <a:bodyPr/>
        <a:lstStyle/>
        <a:p>
          <a:r>
            <a:rPr lang="en-GB"/>
            <a:t>Lack of support network</a:t>
          </a:r>
        </a:p>
      </dgm:t>
    </dgm:pt>
    <dgm:pt modelId="{2D15240F-9CBD-4218-B0A6-3BD20B32CE67}" type="parTrans" cxnId="{D96FFBDE-7D1E-449B-9FA8-E1D8404F488F}">
      <dgm:prSet/>
      <dgm:spPr/>
      <dgm:t>
        <a:bodyPr/>
        <a:lstStyle/>
        <a:p>
          <a:endParaRPr lang="en-GB"/>
        </a:p>
      </dgm:t>
    </dgm:pt>
    <dgm:pt modelId="{F2C80F54-F27A-45D0-B307-332D00B6743B}" type="sibTrans" cxnId="{D96FFBDE-7D1E-449B-9FA8-E1D8404F488F}">
      <dgm:prSet/>
      <dgm:spPr/>
      <dgm:t>
        <a:bodyPr/>
        <a:lstStyle/>
        <a:p>
          <a:endParaRPr lang="en-GB"/>
        </a:p>
      </dgm:t>
    </dgm:pt>
    <dgm:pt modelId="{B4681876-DD92-4189-AE59-1AF5D3374D3B}" type="pres">
      <dgm:prSet presAssocID="{05538195-4AF4-4C38-A9FC-708EB2C2C868}" presName="Name0" presStyleCnt="0">
        <dgm:presLayoutVars>
          <dgm:dir/>
          <dgm:animLvl val="lvl"/>
          <dgm:resizeHandles val="exact"/>
        </dgm:presLayoutVars>
      </dgm:prSet>
      <dgm:spPr/>
    </dgm:pt>
    <dgm:pt modelId="{891E3185-366C-437A-913F-83B8F3E57AC4}" type="pres">
      <dgm:prSet presAssocID="{74E16C76-8B77-4DD8-9624-F993897EA916}" presName="composite" presStyleCnt="0"/>
      <dgm:spPr/>
    </dgm:pt>
    <dgm:pt modelId="{90248358-8940-40ED-ABFF-118F82F3201C}" type="pres">
      <dgm:prSet presAssocID="{74E16C76-8B77-4DD8-9624-F993897EA916}" presName="parTx" presStyleLbl="alignNode1" presStyleIdx="0" presStyleCnt="3">
        <dgm:presLayoutVars>
          <dgm:chMax val="0"/>
          <dgm:chPref val="0"/>
        </dgm:presLayoutVars>
      </dgm:prSet>
      <dgm:spPr/>
    </dgm:pt>
    <dgm:pt modelId="{FA19ED78-81BB-4526-A4AC-43660FEFD0BD}" type="pres">
      <dgm:prSet presAssocID="{74E16C76-8B77-4DD8-9624-F993897EA916}" presName="desTx" presStyleLbl="alignAccFollowNode1" presStyleIdx="0" presStyleCnt="3">
        <dgm:presLayoutVars/>
      </dgm:prSet>
      <dgm:spPr/>
    </dgm:pt>
    <dgm:pt modelId="{7B040EA3-D83A-4FCC-B60A-FD9E63210549}" type="pres">
      <dgm:prSet presAssocID="{C13342F5-6530-4037-A6AA-F9BAA7E83EB5}" presName="space" presStyleCnt="0"/>
      <dgm:spPr/>
    </dgm:pt>
    <dgm:pt modelId="{2422D609-12BA-4DBF-BFB3-AD4293AC5A45}" type="pres">
      <dgm:prSet presAssocID="{1ECE1C65-3AF8-4B0B-ACDE-24CF88000FA5}" presName="composite" presStyleCnt="0"/>
      <dgm:spPr/>
    </dgm:pt>
    <dgm:pt modelId="{8FE9506C-6D00-4968-856F-3D05FA72AAB8}" type="pres">
      <dgm:prSet presAssocID="{1ECE1C65-3AF8-4B0B-ACDE-24CF88000FA5}" presName="parTx" presStyleLbl="alignNode1" presStyleIdx="1" presStyleCnt="3">
        <dgm:presLayoutVars>
          <dgm:chMax val="0"/>
          <dgm:chPref val="0"/>
        </dgm:presLayoutVars>
      </dgm:prSet>
      <dgm:spPr/>
    </dgm:pt>
    <dgm:pt modelId="{7B2237CE-7724-4D7E-A4DB-79E51CC90979}" type="pres">
      <dgm:prSet presAssocID="{1ECE1C65-3AF8-4B0B-ACDE-24CF88000FA5}" presName="desTx" presStyleLbl="alignAccFollowNode1" presStyleIdx="1" presStyleCnt="3">
        <dgm:presLayoutVars/>
      </dgm:prSet>
      <dgm:spPr/>
    </dgm:pt>
    <dgm:pt modelId="{1921E474-FA2E-4FA5-A8C7-92F8A05F21FF}" type="pres">
      <dgm:prSet presAssocID="{D60C40BB-011E-43B7-BA7F-4828E92CB76F}" presName="space" presStyleCnt="0"/>
      <dgm:spPr/>
    </dgm:pt>
    <dgm:pt modelId="{6F338434-C3B7-4250-AD6E-9331DB0B95CA}" type="pres">
      <dgm:prSet presAssocID="{BDC55E9E-CEA5-40B7-8FAE-9DD951ADEF8E}" presName="composite" presStyleCnt="0"/>
      <dgm:spPr/>
    </dgm:pt>
    <dgm:pt modelId="{F0FB34BD-D311-414B-A8EC-BB4925087099}" type="pres">
      <dgm:prSet presAssocID="{BDC55E9E-CEA5-40B7-8FAE-9DD951ADEF8E}" presName="parTx" presStyleLbl="alignNode1" presStyleIdx="2" presStyleCnt="3">
        <dgm:presLayoutVars>
          <dgm:chMax val="0"/>
          <dgm:chPref val="0"/>
        </dgm:presLayoutVars>
      </dgm:prSet>
      <dgm:spPr/>
    </dgm:pt>
    <dgm:pt modelId="{4A17783B-53DF-4327-8219-469DE1A01E53}" type="pres">
      <dgm:prSet presAssocID="{BDC55E9E-CEA5-40B7-8FAE-9DD951ADEF8E}" presName="desTx" presStyleLbl="alignAccFollowNode1" presStyleIdx="2" presStyleCnt="3">
        <dgm:presLayoutVars/>
      </dgm:prSet>
      <dgm:spPr/>
    </dgm:pt>
  </dgm:ptLst>
  <dgm:cxnLst>
    <dgm:cxn modelId="{E8C3EB0D-0EE2-4339-82E9-5D6C405CC0F1}" srcId="{74E16C76-8B77-4DD8-9624-F993897EA916}" destId="{69136957-F913-4476-A20C-4DEA625D5AE7}" srcOrd="2" destOrd="0" parTransId="{1B102A71-B959-4F11-BC2A-6D8D93DA6FE0}" sibTransId="{C4F78B15-8228-4D78-87C8-C5FF89E7069F}"/>
    <dgm:cxn modelId="{F6537718-DC28-480B-A931-E4188F09DDF3}" type="presOf" srcId="{6910387C-6B97-411D-8D9D-93B92A629649}" destId="{7B2237CE-7724-4D7E-A4DB-79E51CC90979}" srcOrd="0" destOrd="0" presId="urn:microsoft.com/office/officeart/2016/7/layout/ChevronBlockProcess"/>
    <dgm:cxn modelId="{DC794620-F52F-418A-9DF6-391844595BBF}" srcId="{BDC55E9E-CEA5-40B7-8FAE-9DD951ADEF8E}" destId="{AAD14B29-AF01-4004-803D-FFA63BC1A557}" srcOrd="0" destOrd="0" parTransId="{0F49E69C-19EB-448A-A7EE-786DE56F56DA}" sibTransId="{FC62AD3E-D785-4D3D-8CF5-DA0CEF9F6592}"/>
    <dgm:cxn modelId="{F6FCA829-F656-4519-98C3-B2AA0260CE68}" srcId="{1ECE1C65-3AF8-4B0B-ACDE-24CF88000FA5}" destId="{AFDA8BD5-B6D3-4029-8C1E-9ADFE4BF8E36}" srcOrd="2" destOrd="0" parTransId="{103BE1BE-EB08-4FE4-97EF-808B572556F6}" sibTransId="{97296136-17D3-48E2-A5D4-4915009A624A}"/>
    <dgm:cxn modelId="{0234D629-2186-46F7-8D30-468F94A88F4A}" type="presOf" srcId="{F26ED520-63A2-46A2-B8E1-85CBAA996E44}" destId="{4A17783B-53DF-4327-8219-469DE1A01E53}" srcOrd="0" destOrd="2" presId="urn:microsoft.com/office/officeart/2016/7/layout/ChevronBlockProcess"/>
    <dgm:cxn modelId="{1B74912D-2405-40B3-B497-432B3BE85962}" type="presOf" srcId="{EF453A9A-960C-41D0-85B8-E94814FC957E}" destId="{FA19ED78-81BB-4526-A4AC-43660FEFD0BD}" srcOrd="0" destOrd="3" presId="urn:microsoft.com/office/officeart/2016/7/layout/ChevronBlockProcess"/>
    <dgm:cxn modelId="{D469D031-6D3A-4679-8432-B7A41C825735}" srcId="{05538195-4AF4-4C38-A9FC-708EB2C2C868}" destId="{BDC55E9E-CEA5-40B7-8FAE-9DD951ADEF8E}" srcOrd="2" destOrd="0" parTransId="{8DB3ACE4-017F-4FD1-AFF3-0BFBAB59FDE8}" sibTransId="{805A5EAD-A576-460A-B25C-905044032585}"/>
    <dgm:cxn modelId="{874F555F-125D-4A4B-A96C-783390C2EE9E}" type="presOf" srcId="{74E16C76-8B77-4DD8-9624-F993897EA916}" destId="{90248358-8940-40ED-ABFF-118F82F3201C}" srcOrd="0" destOrd="0" presId="urn:microsoft.com/office/officeart/2016/7/layout/ChevronBlockProcess"/>
    <dgm:cxn modelId="{7F63BB5F-208C-4257-9743-793300B8AEBB}" srcId="{05538195-4AF4-4C38-A9FC-708EB2C2C868}" destId="{74E16C76-8B77-4DD8-9624-F993897EA916}" srcOrd="0" destOrd="0" parTransId="{47E795F8-CF6D-4FEA-B281-7ADA0B36A972}" sibTransId="{C13342F5-6530-4037-A6AA-F9BAA7E83EB5}"/>
    <dgm:cxn modelId="{414BB047-EB44-47C0-BB20-2EEC8C259733}" type="presOf" srcId="{58ED6606-0A66-4CE2-B3D3-EE4634266580}" destId="{4A17783B-53DF-4327-8219-469DE1A01E53}" srcOrd="0" destOrd="1" presId="urn:microsoft.com/office/officeart/2016/7/layout/ChevronBlockProcess"/>
    <dgm:cxn modelId="{0DF06668-CD3F-4FE8-8863-62DBAAC60FB6}" type="presOf" srcId="{AEF001B1-8413-48EA-97EF-37A8EC47FE71}" destId="{FA19ED78-81BB-4526-A4AC-43660FEFD0BD}" srcOrd="0" destOrd="1" presId="urn:microsoft.com/office/officeart/2016/7/layout/ChevronBlockProcess"/>
    <dgm:cxn modelId="{3B38DC48-A244-40DA-89A5-29A29284C526}" type="presOf" srcId="{24655971-B1D3-4044-8A23-9212AAF085B8}" destId="{FA19ED78-81BB-4526-A4AC-43660FEFD0BD}" srcOrd="0" destOrd="0" presId="urn:microsoft.com/office/officeart/2016/7/layout/ChevronBlockProcess"/>
    <dgm:cxn modelId="{DD48386E-5386-4F1C-8822-65C6666CD98D}" srcId="{BDC55E9E-CEA5-40B7-8FAE-9DD951ADEF8E}" destId="{58ED6606-0A66-4CE2-B3D3-EE4634266580}" srcOrd="1" destOrd="0" parTransId="{919013FB-1C37-432F-ACD7-D1092EE5297A}" sibTransId="{7D5E2D10-EB38-426C-B6F2-6590D633F187}"/>
    <dgm:cxn modelId="{C773836F-7279-4598-A17C-ECA6A399B019}" type="presOf" srcId="{05538195-4AF4-4C38-A9FC-708EB2C2C868}" destId="{B4681876-DD92-4189-AE59-1AF5D3374D3B}" srcOrd="0" destOrd="0" presId="urn:microsoft.com/office/officeart/2016/7/layout/ChevronBlockProcess"/>
    <dgm:cxn modelId="{6F821252-4E22-4481-9796-098A3DB72575}" type="presOf" srcId="{BDC55E9E-CEA5-40B7-8FAE-9DD951ADEF8E}" destId="{F0FB34BD-D311-414B-A8EC-BB4925087099}" srcOrd="0" destOrd="0" presId="urn:microsoft.com/office/officeart/2016/7/layout/ChevronBlockProcess"/>
    <dgm:cxn modelId="{0C206E75-B5EE-4152-928C-B6E0B75F04A6}" type="presOf" srcId="{1ECE1C65-3AF8-4B0B-ACDE-24CF88000FA5}" destId="{8FE9506C-6D00-4968-856F-3D05FA72AAB8}" srcOrd="0" destOrd="0" presId="urn:microsoft.com/office/officeart/2016/7/layout/ChevronBlockProcess"/>
    <dgm:cxn modelId="{3930BC75-E437-4664-A1D3-6AFA2ED4E9CD}" type="presOf" srcId="{AFDA8BD5-B6D3-4029-8C1E-9ADFE4BF8E36}" destId="{7B2237CE-7724-4D7E-A4DB-79E51CC90979}" srcOrd="0" destOrd="2" presId="urn:microsoft.com/office/officeart/2016/7/layout/ChevronBlockProcess"/>
    <dgm:cxn modelId="{A5FB3D9E-5F0A-4ACB-9C84-0EEE36105CA5}" type="presOf" srcId="{88E47902-3349-40B9-8323-C29F7E87D350}" destId="{7B2237CE-7724-4D7E-A4DB-79E51CC90979}" srcOrd="0" destOrd="1" presId="urn:microsoft.com/office/officeart/2016/7/layout/ChevronBlockProcess"/>
    <dgm:cxn modelId="{1AB265B8-C3B1-41A6-9855-18277AF251C4}" srcId="{BDC55E9E-CEA5-40B7-8FAE-9DD951ADEF8E}" destId="{F26ED520-63A2-46A2-B8E1-85CBAA996E44}" srcOrd="2" destOrd="0" parTransId="{E871C2BB-F550-4C43-8A83-32FE5160B2BB}" sibTransId="{02494F5E-8A6F-46C4-858B-AA91C634FBA8}"/>
    <dgm:cxn modelId="{A59AE5BC-31DA-468D-BA7E-F98B891E24E5}" srcId="{05538195-4AF4-4C38-A9FC-708EB2C2C868}" destId="{1ECE1C65-3AF8-4B0B-ACDE-24CF88000FA5}" srcOrd="1" destOrd="0" parTransId="{E0AED44D-DED6-44E3-A91F-7C4A46C0896A}" sibTransId="{D60C40BB-011E-43B7-BA7F-4828E92CB76F}"/>
    <dgm:cxn modelId="{F7EFAAC1-F6CE-400E-B2B5-8CE075492D9C}" srcId="{1ECE1C65-3AF8-4B0B-ACDE-24CF88000FA5}" destId="{6910387C-6B97-411D-8D9D-93B92A629649}" srcOrd="0" destOrd="0" parTransId="{22F559E7-86FB-48A6-975D-2596946260BB}" sibTransId="{86648E3A-D0EB-4998-9514-6861CB7431C0}"/>
    <dgm:cxn modelId="{349182D4-F42B-4B87-844B-51F681BC7419}" srcId="{74E16C76-8B77-4DD8-9624-F993897EA916}" destId="{AEF001B1-8413-48EA-97EF-37A8EC47FE71}" srcOrd="1" destOrd="0" parTransId="{16F1A15F-6724-4B71-93F6-3F603F648D2D}" sibTransId="{B99BDDDB-D205-48C3-8F2A-AC467C84B90A}"/>
    <dgm:cxn modelId="{232907D5-7AC3-4F5B-A1C0-0185516C983F}" type="presOf" srcId="{B2ECD9BE-D06A-4EFA-95CC-E52B2A1FE4B7}" destId="{4A17783B-53DF-4327-8219-469DE1A01E53}" srcOrd="0" destOrd="3" presId="urn:microsoft.com/office/officeart/2016/7/layout/ChevronBlockProcess"/>
    <dgm:cxn modelId="{5BA60DD7-0BE5-41BA-AB75-6B6902044BBC}" type="presOf" srcId="{69136957-F913-4476-A20C-4DEA625D5AE7}" destId="{FA19ED78-81BB-4526-A4AC-43660FEFD0BD}" srcOrd="0" destOrd="2" presId="urn:microsoft.com/office/officeart/2016/7/layout/ChevronBlockProcess"/>
    <dgm:cxn modelId="{20D5B1D8-5D1D-4679-ABD9-B0C8CA0E0AC0}" srcId="{74E16C76-8B77-4DD8-9624-F993897EA916}" destId="{EF453A9A-960C-41D0-85B8-E94814FC957E}" srcOrd="3" destOrd="0" parTransId="{1C7295FE-B28C-4F88-AA9C-8BE4CA591E5D}" sibTransId="{C12CAAE9-433D-43B4-9653-6F3438C8E587}"/>
    <dgm:cxn modelId="{1C2910DC-07F4-46D9-8257-AD073DBBACEF}" type="presOf" srcId="{AAD14B29-AF01-4004-803D-FFA63BC1A557}" destId="{4A17783B-53DF-4327-8219-469DE1A01E53}" srcOrd="0" destOrd="0" presId="urn:microsoft.com/office/officeart/2016/7/layout/ChevronBlockProcess"/>
    <dgm:cxn modelId="{D96FFBDE-7D1E-449B-9FA8-E1D8404F488F}" srcId="{BDC55E9E-CEA5-40B7-8FAE-9DD951ADEF8E}" destId="{B2ECD9BE-D06A-4EFA-95CC-E52B2A1FE4B7}" srcOrd="3" destOrd="0" parTransId="{2D15240F-9CBD-4218-B0A6-3BD20B32CE67}" sibTransId="{F2C80F54-F27A-45D0-B307-332D00B6743B}"/>
    <dgm:cxn modelId="{D14A02F2-527C-4C7A-BC00-FA1A1B1B6DC5}" srcId="{1ECE1C65-3AF8-4B0B-ACDE-24CF88000FA5}" destId="{88E47902-3349-40B9-8323-C29F7E87D350}" srcOrd="1" destOrd="0" parTransId="{4C814AF0-CF94-4BDB-9AD3-191C25325FD7}" sibTransId="{C6917A6F-5166-4AA0-BBD6-162BFCB450F3}"/>
    <dgm:cxn modelId="{2C6CC9FA-8EFF-4B3B-833D-55363720824B}" srcId="{74E16C76-8B77-4DD8-9624-F993897EA916}" destId="{24655971-B1D3-4044-8A23-9212AAF085B8}" srcOrd="0" destOrd="0" parTransId="{171DA6EE-66BE-4592-8B26-25AE8A1AA3D5}" sibTransId="{84EE59FC-9980-4A06-BB0C-7A3560B2CB8C}"/>
    <dgm:cxn modelId="{1134C8C3-B287-4194-89C0-7B8054A5C54C}" type="presParOf" srcId="{B4681876-DD92-4189-AE59-1AF5D3374D3B}" destId="{891E3185-366C-437A-913F-83B8F3E57AC4}" srcOrd="0" destOrd="0" presId="urn:microsoft.com/office/officeart/2016/7/layout/ChevronBlockProcess"/>
    <dgm:cxn modelId="{825ACD24-5B20-49B1-B387-8B5DBA6F7E78}" type="presParOf" srcId="{891E3185-366C-437A-913F-83B8F3E57AC4}" destId="{90248358-8940-40ED-ABFF-118F82F3201C}" srcOrd="0" destOrd="0" presId="urn:microsoft.com/office/officeart/2016/7/layout/ChevronBlockProcess"/>
    <dgm:cxn modelId="{06AB1D4E-1FF5-4895-AB98-0BE766CC46F5}" type="presParOf" srcId="{891E3185-366C-437A-913F-83B8F3E57AC4}" destId="{FA19ED78-81BB-4526-A4AC-43660FEFD0BD}" srcOrd="1" destOrd="0" presId="urn:microsoft.com/office/officeart/2016/7/layout/ChevronBlockProcess"/>
    <dgm:cxn modelId="{96B2F64D-6FD9-40A4-912D-ABD2BECE794C}" type="presParOf" srcId="{B4681876-DD92-4189-AE59-1AF5D3374D3B}" destId="{7B040EA3-D83A-4FCC-B60A-FD9E63210549}" srcOrd="1" destOrd="0" presId="urn:microsoft.com/office/officeart/2016/7/layout/ChevronBlockProcess"/>
    <dgm:cxn modelId="{2AC1A6B8-D61C-43AB-B7AC-B63B22A687A0}" type="presParOf" srcId="{B4681876-DD92-4189-AE59-1AF5D3374D3B}" destId="{2422D609-12BA-4DBF-BFB3-AD4293AC5A45}" srcOrd="2" destOrd="0" presId="urn:microsoft.com/office/officeart/2016/7/layout/ChevronBlockProcess"/>
    <dgm:cxn modelId="{674B7E25-2F02-4241-A15F-20EC4CAE07A2}" type="presParOf" srcId="{2422D609-12BA-4DBF-BFB3-AD4293AC5A45}" destId="{8FE9506C-6D00-4968-856F-3D05FA72AAB8}" srcOrd="0" destOrd="0" presId="urn:microsoft.com/office/officeart/2016/7/layout/ChevronBlockProcess"/>
    <dgm:cxn modelId="{ED599191-2E09-49CF-AB87-A6EF6A990AFF}" type="presParOf" srcId="{2422D609-12BA-4DBF-BFB3-AD4293AC5A45}" destId="{7B2237CE-7724-4D7E-A4DB-79E51CC90979}" srcOrd="1" destOrd="0" presId="urn:microsoft.com/office/officeart/2016/7/layout/ChevronBlockProcess"/>
    <dgm:cxn modelId="{A6101A1B-A6D9-4543-B778-9D5BB3C96F6E}" type="presParOf" srcId="{B4681876-DD92-4189-AE59-1AF5D3374D3B}" destId="{1921E474-FA2E-4FA5-A8C7-92F8A05F21FF}" srcOrd="3" destOrd="0" presId="urn:microsoft.com/office/officeart/2016/7/layout/ChevronBlockProcess"/>
    <dgm:cxn modelId="{DBF1F5E0-A0C8-468C-A3DD-78658CBEF35E}" type="presParOf" srcId="{B4681876-DD92-4189-AE59-1AF5D3374D3B}" destId="{6F338434-C3B7-4250-AD6E-9331DB0B95CA}" srcOrd="4" destOrd="0" presId="urn:microsoft.com/office/officeart/2016/7/layout/ChevronBlockProcess"/>
    <dgm:cxn modelId="{7F5680A0-17FA-4C65-AC76-29E497558E84}" type="presParOf" srcId="{6F338434-C3B7-4250-AD6E-9331DB0B95CA}" destId="{F0FB34BD-D311-414B-A8EC-BB4925087099}" srcOrd="0" destOrd="0" presId="urn:microsoft.com/office/officeart/2016/7/layout/ChevronBlockProcess"/>
    <dgm:cxn modelId="{D5B32A1A-17E6-431A-A13C-CADC00D6E6E0}" type="presParOf" srcId="{6F338434-C3B7-4250-AD6E-9331DB0B95CA}" destId="{4A17783B-53DF-4327-8219-469DE1A01E53}"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2D86B0-DB07-4472-9425-BB6098E6F250}" type="doc">
      <dgm:prSet loTypeId="urn:microsoft.com/office/officeart/2005/8/layout/hProcess9" loCatId="process" qsTypeId="urn:microsoft.com/office/officeart/2005/8/quickstyle/simple1" qsCatId="simple" csTypeId="urn:microsoft.com/office/officeart/2005/8/colors/colorful1" csCatId="colorful" phldr="1"/>
      <dgm:spPr/>
    </dgm:pt>
    <dgm:pt modelId="{23DC7F57-FF1B-4E52-8E13-694C31AC7F4A}">
      <dgm:prSet phldrT="[Text]" custT="1"/>
      <dgm:spPr>
        <a:solidFill>
          <a:schemeClr val="accent2">
            <a:lumMod val="60000"/>
            <a:lumOff val="40000"/>
          </a:schemeClr>
        </a:solidFill>
      </dgm:spPr>
      <dgm:t>
        <a:bodyPr/>
        <a:lstStyle/>
        <a:p>
          <a:r>
            <a:rPr lang="en-GB" sz="1600">
              <a:solidFill>
                <a:schemeClr val="tx1"/>
              </a:solidFill>
            </a:rPr>
            <a:t>Alan was discharged after a 2 week stay in hospital and was provided with a profiling bed but found this very uncomfortable. Alan was sleeping downstairs after discharge as he struggled to get upstairs. Hospital LAC connected Alan to Disability Direct to support with food shopping/medication, as well as a LAC in the community.</a:t>
          </a:r>
        </a:p>
        <a:p>
          <a:r>
            <a:rPr lang="en-GB" sz="1600">
              <a:solidFill>
                <a:schemeClr val="tx1"/>
              </a:solidFill>
            </a:rPr>
            <a:t>Alan was supported by LAC to make a referral to Carelink alongside having discussions with Healthy Housing to improve the entrance and exit of property with steps and handles, as well as fitting fire and carbon monoxide alarms and carrying out pest control.</a:t>
          </a:r>
          <a:endParaRPr lang="en-GB" sz="1600" dirty="0">
            <a:solidFill>
              <a:schemeClr val="tx1"/>
            </a:solidFill>
          </a:endParaRPr>
        </a:p>
      </dgm:t>
    </dgm:pt>
    <dgm:pt modelId="{3024BBA3-5019-419F-92D9-582B5BD385FA}" type="parTrans" cxnId="{A51A5CD1-F6CA-48E4-A94E-08F8A0A225E6}">
      <dgm:prSet/>
      <dgm:spPr/>
      <dgm:t>
        <a:bodyPr/>
        <a:lstStyle/>
        <a:p>
          <a:endParaRPr lang="en-GB" sz="1600"/>
        </a:p>
      </dgm:t>
    </dgm:pt>
    <dgm:pt modelId="{FCAFDB9F-8004-4B31-BD76-949B11EBF8D3}" type="sibTrans" cxnId="{A51A5CD1-F6CA-48E4-A94E-08F8A0A225E6}">
      <dgm:prSet/>
      <dgm:spPr/>
      <dgm:t>
        <a:bodyPr/>
        <a:lstStyle/>
        <a:p>
          <a:endParaRPr lang="en-GB" sz="1600"/>
        </a:p>
      </dgm:t>
    </dgm:pt>
    <dgm:pt modelId="{5A139FAD-172A-4518-A95F-5371A6170F99}">
      <dgm:prSet phldrT="[Text]" custT="1"/>
      <dgm:spPr/>
      <dgm:t>
        <a:bodyPr/>
        <a:lstStyle/>
        <a:p>
          <a:r>
            <a:rPr lang="en-US" sz="1600" b="0" i="0" u="none" strike="noStrike">
              <a:solidFill>
                <a:schemeClr val="tx1"/>
              </a:solidFill>
              <a:effectLst/>
              <a:latin typeface="+mn-lt"/>
            </a:rPr>
            <a:t>A referral has been made to Occupational Therapy for Alan’s bed. Alan’s care calls are due to be stopped as he is gaining strength, he can go up and down the stairs again as well as being able to prepare his food independently.</a:t>
          </a:r>
        </a:p>
        <a:p>
          <a:r>
            <a:rPr lang="en-US" sz="1600" b="0" i="0" u="none" strike="noStrike">
              <a:solidFill>
                <a:schemeClr val="tx1"/>
              </a:solidFill>
              <a:effectLst/>
              <a:latin typeface="+mn-lt"/>
            </a:rPr>
            <a:t> LAC supported Alan to see if he qualifies for Attendance Allowance alongside being supported to discuss POA with a solicitor. Carelink has now been fitted and Shared Agreement completed. Also supported with contacting the GP regarding medication. Alan stated he was feeling positive about the support he is receiving.</a:t>
          </a:r>
          <a:endParaRPr lang="en-GB" sz="1600" dirty="0">
            <a:solidFill>
              <a:schemeClr val="tx1"/>
            </a:solidFill>
          </a:endParaRPr>
        </a:p>
      </dgm:t>
    </dgm:pt>
    <dgm:pt modelId="{A72C2323-309F-4F52-A929-E7C1C8770C9A}" type="parTrans" cxnId="{D6D1F949-7E43-40F8-A0C9-331D24676486}">
      <dgm:prSet/>
      <dgm:spPr/>
      <dgm:t>
        <a:bodyPr/>
        <a:lstStyle/>
        <a:p>
          <a:endParaRPr lang="en-GB" sz="1600"/>
        </a:p>
      </dgm:t>
    </dgm:pt>
    <dgm:pt modelId="{B6C1473A-E1F1-4A53-85C7-790481D9E466}" type="sibTrans" cxnId="{D6D1F949-7E43-40F8-A0C9-331D24676486}">
      <dgm:prSet/>
      <dgm:spPr/>
      <dgm:t>
        <a:bodyPr/>
        <a:lstStyle/>
        <a:p>
          <a:endParaRPr lang="en-GB" sz="1600"/>
        </a:p>
      </dgm:t>
    </dgm:pt>
    <dgm:pt modelId="{E3B24236-3823-452A-8B38-E3722CB1B968}">
      <dgm:prSet phldrT="[Text]" custT="1"/>
      <dgm:spPr/>
      <dgm:t>
        <a:bodyPr/>
        <a:lstStyle/>
        <a:p>
          <a:r>
            <a:rPr lang="en-US" sz="1600" b="0" i="0" u="none" strike="noStrike">
              <a:solidFill>
                <a:schemeClr val="tx1"/>
              </a:solidFill>
              <a:effectLst/>
              <a:latin typeface="+mn-lt"/>
            </a:rPr>
            <a:t>Contractors from Healthy Housing have completed the work and modifications in Alan’s home, as well as fixing the leaking roof and shower. </a:t>
          </a:r>
        </a:p>
        <a:p>
          <a:r>
            <a:rPr lang="en-US" sz="1600" b="0" i="0" u="none" strike="noStrike">
              <a:solidFill>
                <a:schemeClr val="tx1"/>
              </a:solidFill>
              <a:effectLst/>
              <a:latin typeface="+mn-lt"/>
            </a:rPr>
            <a:t>Alan has not had any further hospital admissions and has not required any further support from Adult Social Care. Alan is able to be independent again and continues to be supported by LAC.</a:t>
          </a:r>
        </a:p>
        <a:p>
          <a:r>
            <a:rPr lang="en-GB" sz="1600" b="1" u="sng">
              <a:solidFill>
                <a:schemeClr val="tx1"/>
              </a:solidFill>
            </a:rPr>
            <a:t>Links made to Services: </a:t>
          </a:r>
          <a:br>
            <a:rPr lang="en-GB" sz="1600" b="1" u="sng">
              <a:solidFill>
                <a:schemeClr val="tx1"/>
              </a:solidFill>
            </a:rPr>
          </a:br>
          <a:r>
            <a:rPr lang="en-GB" sz="1600" b="0" u="none">
              <a:solidFill>
                <a:schemeClr val="tx1"/>
              </a:solidFill>
            </a:rPr>
            <a:t>Disability Direct</a:t>
          </a:r>
        </a:p>
        <a:p>
          <a:r>
            <a:rPr lang="en-GB" sz="1600" b="0" u="none">
              <a:solidFill>
                <a:schemeClr val="tx1"/>
              </a:solidFill>
            </a:rPr>
            <a:t>Carelink</a:t>
          </a:r>
        </a:p>
        <a:p>
          <a:r>
            <a:rPr lang="en-GB" sz="1600" b="0" u="none">
              <a:solidFill>
                <a:schemeClr val="tx1"/>
              </a:solidFill>
            </a:rPr>
            <a:t>Healthy Housing</a:t>
          </a:r>
          <a:br>
            <a:rPr lang="en-GB" sz="1600" b="0" u="none">
              <a:solidFill>
                <a:schemeClr val="tx1"/>
              </a:solidFill>
            </a:rPr>
          </a:br>
          <a:r>
            <a:rPr lang="en-GB" sz="1600" b="0" u="none">
              <a:solidFill>
                <a:schemeClr val="tx1"/>
              </a:solidFill>
            </a:rPr>
            <a:t>GP</a:t>
          </a:r>
          <a:br>
            <a:rPr lang="en-GB" sz="1600" b="0" u="none">
              <a:solidFill>
                <a:schemeClr val="tx1"/>
              </a:solidFill>
            </a:rPr>
          </a:br>
          <a:r>
            <a:rPr lang="en-GB" sz="1600" b="0" u="none">
              <a:solidFill>
                <a:schemeClr val="tx1"/>
              </a:solidFill>
            </a:rPr>
            <a:t>Occupational Therapy</a:t>
          </a:r>
        </a:p>
        <a:p>
          <a:r>
            <a:rPr lang="en-GB" sz="1600" b="0" u="none">
              <a:solidFill>
                <a:schemeClr val="tx1"/>
              </a:solidFill>
            </a:rPr>
            <a:t>- No further hospital admissions</a:t>
          </a:r>
        </a:p>
        <a:p>
          <a:r>
            <a:rPr lang="en-GB" sz="1600" b="0" u="none">
              <a:solidFill>
                <a:schemeClr val="tx1"/>
              </a:solidFill>
            </a:rPr>
            <a:t>- Reduction in care package</a:t>
          </a:r>
          <a:endParaRPr lang="en-GB" sz="1600" dirty="0">
            <a:solidFill>
              <a:schemeClr val="tx1"/>
            </a:solidFill>
          </a:endParaRPr>
        </a:p>
      </dgm:t>
    </dgm:pt>
    <dgm:pt modelId="{E2BDB638-8A76-4421-978D-7F99A67F9AEF}" type="parTrans" cxnId="{BF529C51-2D87-414E-8C69-FEF0FB53B721}">
      <dgm:prSet/>
      <dgm:spPr/>
      <dgm:t>
        <a:bodyPr/>
        <a:lstStyle/>
        <a:p>
          <a:endParaRPr lang="en-GB" sz="1600"/>
        </a:p>
      </dgm:t>
    </dgm:pt>
    <dgm:pt modelId="{7AD900FD-0DFF-4815-951C-D7BB2A099C8F}" type="sibTrans" cxnId="{BF529C51-2D87-414E-8C69-FEF0FB53B721}">
      <dgm:prSet/>
      <dgm:spPr/>
      <dgm:t>
        <a:bodyPr/>
        <a:lstStyle/>
        <a:p>
          <a:endParaRPr lang="en-GB" sz="1600"/>
        </a:p>
      </dgm:t>
    </dgm:pt>
    <dgm:pt modelId="{91F641E3-7D09-4BB3-BA42-86D618676CE1}" type="pres">
      <dgm:prSet presAssocID="{6C2D86B0-DB07-4472-9425-BB6098E6F250}" presName="CompostProcess" presStyleCnt="0">
        <dgm:presLayoutVars>
          <dgm:dir/>
          <dgm:resizeHandles val="exact"/>
        </dgm:presLayoutVars>
      </dgm:prSet>
      <dgm:spPr/>
    </dgm:pt>
    <dgm:pt modelId="{16F47E5D-D2DD-4C7F-AE55-F97853539081}" type="pres">
      <dgm:prSet presAssocID="{6C2D86B0-DB07-4472-9425-BB6098E6F250}" presName="arrow" presStyleLbl="bgShp" presStyleIdx="0" presStyleCnt="1"/>
      <dgm:spPr/>
    </dgm:pt>
    <dgm:pt modelId="{B3AAB157-E779-48DE-ABC3-CB9131F0CDEB}" type="pres">
      <dgm:prSet presAssocID="{6C2D86B0-DB07-4472-9425-BB6098E6F250}" presName="linearProcess" presStyleCnt="0"/>
      <dgm:spPr/>
    </dgm:pt>
    <dgm:pt modelId="{C0CE3829-6C4A-4343-B60F-5A96DFCB960B}" type="pres">
      <dgm:prSet presAssocID="{23DC7F57-FF1B-4E52-8E13-694C31AC7F4A}" presName="textNode" presStyleLbl="node1" presStyleIdx="0" presStyleCnt="3" custScaleX="93597" custScaleY="138485" custLinFactNeighborX="39303" custLinFactNeighborY="-2155">
        <dgm:presLayoutVars>
          <dgm:bulletEnabled val="1"/>
        </dgm:presLayoutVars>
      </dgm:prSet>
      <dgm:spPr/>
    </dgm:pt>
    <dgm:pt modelId="{315F6774-4ECB-42C5-BC20-D879B6D84EF2}" type="pres">
      <dgm:prSet presAssocID="{FCAFDB9F-8004-4B31-BD76-949B11EBF8D3}" presName="sibTrans" presStyleCnt="0"/>
      <dgm:spPr/>
    </dgm:pt>
    <dgm:pt modelId="{6A955A1D-4DB0-4B86-804D-DDE616F66FE5}" type="pres">
      <dgm:prSet presAssocID="{5A139FAD-172A-4518-A95F-5371A6170F99}" presName="textNode" presStyleLbl="node1" presStyleIdx="1" presStyleCnt="3" custScaleX="92683" custScaleY="143967" custLinFactNeighborX="-1141" custLinFactNeighborY="1660">
        <dgm:presLayoutVars>
          <dgm:bulletEnabled val="1"/>
        </dgm:presLayoutVars>
      </dgm:prSet>
      <dgm:spPr/>
    </dgm:pt>
    <dgm:pt modelId="{A5EDB9D5-0759-4FAF-BBEF-DB16B812F409}" type="pres">
      <dgm:prSet presAssocID="{B6C1473A-E1F1-4A53-85C7-790481D9E466}" presName="sibTrans" presStyleCnt="0"/>
      <dgm:spPr/>
    </dgm:pt>
    <dgm:pt modelId="{475D71A1-CD80-4BE6-84DB-03524D84219C}" type="pres">
      <dgm:prSet presAssocID="{E3B24236-3823-452A-8B38-E3722CB1B968}" presName="textNode" presStyleLbl="node1" presStyleIdx="2" presStyleCnt="3" custScaleX="98613" custScaleY="142477" custLinFactNeighborX="-26068" custLinFactNeighborY="-525">
        <dgm:presLayoutVars>
          <dgm:bulletEnabled val="1"/>
        </dgm:presLayoutVars>
      </dgm:prSet>
      <dgm:spPr/>
    </dgm:pt>
  </dgm:ptLst>
  <dgm:cxnLst>
    <dgm:cxn modelId="{FFD0C82A-5811-4F52-B2F2-7F68CDF064C0}" type="presOf" srcId="{6C2D86B0-DB07-4472-9425-BB6098E6F250}" destId="{91F641E3-7D09-4BB3-BA42-86D618676CE1}" srcOrd="0" destOrd="0" presId="urn:microsoft.com/office/officeart/2005/8/layout/hProcess9"/>
    <dgm:cxn modelId="{00907040-BD7B-4153-9F39-F53B2CAE01EE}" type="presOf" srcId="{E3B24236-3823-452A-8B38-E3722CB1B968}" destId="{475D71A1-CD80-4BE6-84DB-03524D84219C}" srcOrd="0" destOrd="0" presId="urn:microsoft.com/office/officeart/2005/8/layout/hProcess9"/>
    <dgm:cxn modelId="{4E9D5A48-E6A8-44EE-801A-FFDCF9577056}" type="presOf" srcId="{23DC7F57-FF1B-4E52-8E13-694C31AC7F4A}" destId="{C0CE3829-6C4A-4343-B60F-5A96DFCB960B}" srcOrd="0" destOrd="0" presId="urn:microsoft.com/office/officeart/2005/8/layout/hProcess9"/>
    <dgm:cxn modelId="{D6D1F949-7E43-40F8-A0C9-331D24676486}" srcId="{6C2D86B0-DB07-4472-9425-BB6098E6F250}" destId="{5A139FAD-172A-4518-A95F-5371A6170F99}" srcOrd="1" destOrd="0" parTransId="{A72C2323-309F-4F52-A929-E7C1C8770C9A}" sibTransId="{B6C1473A-E1F1-4A53-85C7-790481D9E466}"/>
    <dgm:cxn modelId="{BF529C51-2D87-414E-8C69-FEF0FB53B721}" srcId="{6C2D86B0-DB07-4472-9425-BB6098E6F250}" destId="{E3B24236-3823-452A-8B38-E3722CB1B968}" srcOrd="2" destOrd="0" parTransId="{E2BDB638-8A76-4421-978D-7F99A67F9AEF}" sibTransId="{7AD900FD-0DFF-4815-951C-D7BB2A099C8F}"/>
    <dgm:cxn modelId="{72785BBD-F7EF-4BB3-9505-583B1A73A1D7}" type="presOf" srcId="{5A139FAD-172A-4518-A95F-5371A6170F99}" destId="{6A955A1D-4DB0-4B86-804D-DDE616F66FE5}" srcOrd="0" destOrd="0" presId="urn:microsoft.com/office/officeart/2005/8/layout/hProcess9"/>
    <dgm:cxn modelId="{A51A5CD1-F6CA-48E4-A94E-08F8A0A225E6}" srcId="{6C2D86B0-DB07-4472-9425-BB6098E6F250}" destId="{23DC7F57-FF1B-4E52-8E13-694C31AC7F4A}" srcOrd="0" destOrd="0" parTransId="{3024BBA3-5019-419F-92D9-582B5BD385FA}" sibTransId="{FCAFDB9F-8004-4B31-BD76-949B11EBF8D3}"/>
    <dgm:cxn modelId="{94EDE576-B371-4D65-94B7-6CD46DEE08C3}" type="presParOf" srcId="{91F641E3-7D09-4BB3-BA42-86D618676CE1}" destId="{16F47E5D-D2DD-4C7F-AE55-F97853539081}" srcOrd="0" destOrd="0" presId="urn:microsoft.com/office/officeart/2005/8/layout/hProcess9"/>
    <dgm:cxn modelId="{1D493C36-F04F-4F46-A1E9-75E58D66A793}" type="presParOf" srcId="{91F641E3-7D09-4BB3-BA42-86D618676CE1}" destId="{B3AAB157-E779-48DE-ABC3-CB9131F0CDEB}" srcOrd="1" destOrd="0" presId="urn:microsoft.com/office/officeart/2005/8/layout/hProcess9"/>
    <dgm:cxn modelId="{5C82ADE2-F33E-43ED-ADBD-EA6E332679F4}" type="presParOf" srcId="{B3AAB157-E779-48DE-ABC3-CB9131F0CDEB}" destId="{C0CE3829-6C4A-4343-B60F-5A96DFCB960B}" srcOrd="0" destOrd="0" presId="urn:microsoft.com/office/officeart/2005/8/layout/hProcess9"/>
    <dgm:cxn modelId="{002BC826-76B1-4C0A-B32C-985DFBD39833}" type="presParOf" srcId="{B3AAB157-E779-48DE-ABC3-CB9131F0CDEB}" destId="{315F6774-4ECB-42C5-BC20-D879B6D84EF2}" srcOrd="1" destOrd="0" presId="urn:microsoft.com/office/officeart/2005/8/layout/hProcess9"/>
    <dgm:cxn modelId="{5CF281D8-3A52-412E-B17D-68B24FF2D198}" type="presParOf" srcId="{B3AAB157-E779-48DE-ABC3-CB9131F0CDEB}" destId="{6A955A1D-4DB0-4B86-804D-DDE616F66FE5}" srcOrd="2" destOrd="0" presId="urn:microsoft.com/office/officeart/2005/8/layout/hProcess9"/>
    <dgm:cxn modelId="{050D5C80-C99D-4447-A068-3105B2D183B9}" type="presParOf" srcId="{B3AAB157-E779-48DE-ABC3-CB9131F0CDEB}" destId="{A5EDB9D5-0759-4FAF-BBEF-DB16B812F409}" srcOrd="3" destOrd="0" presId="urn:microsoft.com/office/officeart/2005/8/layout/hProcess9"/>
    <dgm:cxn modelId="{12190805-74F3-4E5F-A6AC-D81BF4CB4DCE}" type="presParOf" srcId="{B3AAB157-E779-48DE-ABC3-CB9131F0CDEB}" destId="{475D71A1-CD80-4BE6-84DB-03524D8421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669D7-CD2C-4031-889D-ED906F250BCC}">
      <dsp:nvSpPr>
        <dsp:cNvPr id="0" name=""/>
        <dsp:cNvSpPr/>
      </dsp:nvSpPr>
      <dsp:spPr>
        <a:xfrm>
          <a:off x="0" y="2970235"/>
          <a:ext cx="5641974" cy="19487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GB" sz="2200" b="1" i="0" kern="1200" baseline="0"/>
            <a:t>Every person in Derby should be able to live in a place they call home, with the people and things that they love, doing the things that matter to them; as part of a community where they look out for one another.</a:t>
          </a:r>
          <a:endParaRPr lang="en-US" sz="2200" kern="1200"/>
        </a:p>
      </dsp:txBody>
      <dsp:txXfrm>
        <a:off x="0" y="2970235"/>
        <a:ext cx="5641974" cy="1948795"/>
      </dsp:txXfrm>
    </dsp:sp>
    <dsp:sp modelId="{0E5E17CA-421E-418E-B3F1-A9DD8588FB34}">
      <dsp:nvSpPr>
        <dsp:cNvPr id="0" name=""/>
        <dsp:cNvSpPr/>
      </dsp:nvSpPr>
      <dsp:spPr>
        <a:xfrm rot="10800000">
          <a:off x="0" y="2219"/>
          <a:ext cx="5641974" cy="2997247"/>
        </a:xfrm>
        <a:prstGeom prst="upArrowCallou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The Locality Team brings together a core team of council officers who are focused  working together with citizens, their friends, family’s and communities to build on and build up our vision:</a:t>
          </a:r>
        </a:p>
      </dsp:txBody>
      <dsp:txXfrm rot="10800000">
        <a:off x="0" y="2219"/>
        <a:ext cx="5641974" cy="1947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6131-8A71-477F-90C5-AAA500D13697}">
      <dsp:nvSpPr>
        <dsp:cNvPr id="0" name=""/>
        <dsp:cNvSpPr/>
      </dsp:nvSpPr>
      <dsp:spPr>
        <a:xfrm>
          <a:off x="2755996" y="2273"/>
          <a:ext cx="1895200" cy="123188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Integrate existing data</a:t>
          </a:r>
          <a:r>
            <a:rPr lang="en-GB" sz="1600" kern="1200">
              <a:latin typeface="Calibri"/>
            </a:rPr>
            <a:t> </a:t>
          </a:r>
          <a:r>
            <a:rPr lang="en-GB" sz="1600" kern="1200"/>
            <a:t> - Engagement, neighbourhood audits, partners plans, </a:t>
          </a:r>
          <a:r>
            <a:rPr lang="en-GB" sz="1600" kern="1200">
              <a:latin typeface="Calibri"/>
            </a:rPr>
            <a:t>intelligence, data</a:t>
          </a:r>
          <a:endParaRPr lang="en-GB" sz="1600" kern="1200" dirty="0"/>
        </a:p>
      </dsp:txBody>
      <dsp:txXfrm>
        <a:off x="2816131" y="62408"/>
        <a:ext cx="1774930" cy="1111610"/>
      </dsp:txXfrm>
    </dsp:sp>
    <dsp:sp modelId="{7A75187E-67D5-4E03-8B6F-17E4B7A399B2}">
      <dsp:nvSpPr>
        <dsp:cNvPr id="0" name=""/>
        <dsp:cNvSpPr/>
      </dsp:nvSpPr>
      <dsp:spPr>
        <a:xfrm>
          <a:off x="1241477" y="618213"/>
          <a:ext cx="4924238" cy="4924238"/>
        </a:xfrm>
        <a:custGeom>
          <a:avLst/>
          <a:gdLst/>
          <a:ahLst/>
          <a:cxnLst/>
          <a:rect l="0" t="0" r="0" b="0"/>
          <a:pathLst>
            <a:path>
              <a:moveTo>
                <a:pt x="3663845" y="313192"/>
              </a:moveTo>
              <a:arcTo wR="2462119" hR="2462119" stAng="17952892" swAng="1212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0F6D92-E41F-4504-88F0-7C15DF553123}">
      <dsp:nvSpPr>
        <dsp:cNvPr id="0" name=""/>
        <dsp:cNvSpPr/>
      </dsp:nvSpPr>
      <dsp:spPr>
        <a:xfrm>
          <a:off x="5097611" y="1703555"/>
          <a:ext cx="1895200" cy="123188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Produce a draft Locality Plan that identify key themes.</a:t>
          </a:r>
          <a:r>
            <a:rPr lang="en-GB" sz="1600" kern="1200">
              <a:latin typeface="Calibri"/>
            </a:rPr>
            <a:t> </a:t>
          </a:r>
          <a:endParaRPr lang="en-GB" sz="1600" kern="1200"/>
        </a:p>
      </dsp:txBody>
      <dsp:txXfrm>
        <a:off x="5157746" y="1763690"/>
        <a:ext cx="1774930" cy="1111610"/>
      </dsp:txXfrm>
    </dsp:sp>
    <dsp:sp modelId="{50946C94-0AEE-40EA-A28B-B9D762A742F7}">
      <dsp:nvSpPr>
        <dsp:cNvPr id="0" name=""/>
        <dsp:cNvSpPr/>
      </dsp:nvSpPr>
      <dsp:spPr>
        <a:xfrm>
          <a:off x="1241477" y="618213"/>
          <a:ext cx="4924238" cy="4924238"/>
        </a:xfrm>
        <a:custGeom>
          <a:avLst/>
          <a:gdLst/>
          <a:ahLst/>
          <a:cxnLst/>
          <a:rect l="0" t="0" r="0" b="0"/>
          <a:pathLst>
            <a:path>
              <a:moveTo>
                <a:pt x="4918346" y="2632351"/>
              </a:moveTo>
              <a:arcTo wR="2462119" hR="2462119" stAng="21837878" swAng="13603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AA672B-4F69-4C50-AC2E-237185006ED2}">
      <dsp:nvSpPr>
        <dsp:cNvPr id="0" name=""/>
        <dsp:cNvSpPr/>
      </dsp:nvSpPr>
      <dsp:spPr>
        <a:xfrm>
          <a:off x="4203194" y="4456288"/>
          <a:ext cx="1895200" cy="123188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Co-design working document with all relevant parties. Identifying each areas priorities</a:t>
          </a:r>
        </a:p>
      </dsp:txBody>
      <dsp:txXfrm>
        <a:off x="4263329" y="4516423"/>
        <a:ext cx="1774930" cy="1111610"/>
      </dsp:txXfrm>
    </dsp:sp>
    <dsp:sp modelId="{2BD30553-1AF6-42A1-A0B0-9A18A80C7F80}">
      <dsp:nvSpPr>
        <dsp:cNvPr id="0" name=""/>
        <dsp:cNvSpPr/>
      </dsp:nvSpPr>
      <dsp:spPr>
        <a:xfrm>
          <a:off x="1241477" y="618213"/>
          <a:ext cx="4924238" cy="4924238"/>
        </a:xfrm>
        <a:custGeom>
          <a:avLst/>
          <a:gdLst/>
          <a:ahLst/>
          <a:cxnLst/>
          <a:rect l="0" t="0" r="0" b="0"/>
          <a:pathLst>
            <a:path>
              <a:moveTo>
                <a:pt x="2764604" y="4905586"/>
              </a:moveTo>
              <a:arcTo wR="2462119" hR="2462119" stAng="4976583" swAng="8468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1F5FF7-EA8B-4E6D-98D3-E7665B19E3CF}">
      <dsp:nvSpPr>
        <dsp:cNvPr id="0" name=""/>
        <dsp:cNvSpPr/>
      </dsp:nvSpPr>
      <dsp:spPr>
        <a:xfrm>
          <a:off x="1308799" y="4456288"/>
          <a:ext cx="1895200" cy="123188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Learning, reflection, re-design</a:t>
          </a:r>
          <a:r>
            <a:rPr lang="en-GB" sz="1600" kern="1200">
              <a:latin typeface="Calibri"/>
            </a:rPr>
            <a:t> </a:t>
          </a:r>
          <a:r>
            <a:rPr lang="en-GB" sz="1600" kern="1200"/>
            <a:t> - identity new priorities modify the plan</a:t>
          </a:r>
        </a:p>
      </dsp:txBody>
      <dsp:txXfrm>
        <a:off x="1368934" y="4516423"/>
        <a:ext cx="1774930" cy="1111610"/>
      </dsp:txXfrm>
    </dsp:sp>
    <dsp:sp modelId="{70D181D7-A72B-48A6-AF15-20514B7C4D79}">
      <dsp:nvSpPr>
        <dsp:cNvPr id="0" name=""/>
        <dsp:cNvSpPr/>
      </dsp:nvSpPr>
      <dsp:spPr>
        <a:xfrm>
          <a:off x="1241477" y="618213"/>
          <a:ext cx="4924238" cy="4924238"/>
        </a:xfrm>
        <a:custGeom>
          <a:avLst/>
          <a:gdLst/>
          <a:ahLst/>
          <a:cxnLst/>
          <a:rect l="0" t="0" r="0" b="0"/>
          <a:pathLst>
            <a:path>
              <a:moveTo>
                <a:pt x="261333" y="3566009"/>
              </a:moveTo>
              <a:arcTo wR="2462119" hR="2462119" stAng="9201728" swAng="13603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719454-D4AA-42A3-B3B3-420A9FE7E634}">
      <dsp:nvSpPr>
        <dsp:cNvPr id="0" name=""/>
        <dsp:cNvSpPr/>
      </dsp:nvSpPr>
      <dsp:spPr>
        <a:xfrm>
          <a:off x="414382" y="1703555"/>
          <a:ext cx="1895200" cy="1231880"/>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GB" sz="1600" kern="1200"/>
            <a:t>Embedding and influencing</a:t>
          </a:r>
          <a:r>
            <a:rPr lang="en-GB" sz="1600" kern="1200">
              <a:latin typeface="Calibri"/>
            </a:rPr>
            <a:t> </a:t>
          </a:r>
          <a:endParaRPr lang="en-GB" sz="1600" kern="1200"/>
        </a:p>
      </dsp:txBody>
      <dsp:txXfrm>
        <a:off x="474517" y="1763690"/>
        <a:ext cx="1774930" cy="1111610"/>
      </dsp:txXfrm>
    </dsp:sp>
    <dsp:sp modelId="{9F4254F3-2DAB-4295-8F7D-7E69C9389335}">
      <dsp:nvSpPr>
        <dsp:cNvPr id="0" name=""/>
        <dsp:cNvSpPr/>
      </dsp:nvSpPr>
      <dsp:spPr>
        <a:xfrm>
          <a:off x="1241477" y="618213"/>
          <a:ext cx="4924238" cy="4924238"/>
        </a:xfrm>
        <a:custGeom>
          <a:avLst/>
          <a:gdLst/>
          <a:ahLst/>
          <a:cxnLst/>
          <a:rect l="0" t="0" r="0" b="0"/>
          <a:pathLst>
            <a:path>
              <a:moveTo>
                <a:pt x="592100" y="860538"/>
              </a:moveTo>
              <a:arcTo wR="2462119" hR="2462119" stAng="13234707" swAng="12124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AF8BC-BED4-4884-8BF7-320A1BD3F72A}">
      <dsp:nvSpPr>
        <dsp:cNvPr id="0" name=""/>
        <dsp:cNvSpPr/>
      </dsp:nvSpPr>
      <dsp:spPr>
        <a:xfrm>
          <a:off x="-95891" y="2267208"/>
          <a:ext cx="7305404" cy="187590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D5F7C-0B7D-4A80-9A86-9A8A466A84BA}">
      <dsp:nvSpPr>
        <dsp:cNvPr id="0" name=""/>
        <dsp:cNvSpPr/>
      </dsp:nvSpPr>
      <dsp:spPr>
        <a:xfrm>
          <a:off x="423427" y="2622880"/>
          <a:ext cx="1031749" cy="10317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B8B4A-8D96-46CF-B644-36142097DA53}">
      <dsp:nvSpPr>
        <dsp:cNvPr id="0" name=""/>
        <dsp:cNvSpPr/>
      </dsp:nvSpPr>
      <dsp:spPr>
        <a:xfrm>
          <a:off x="1755501" y="2270266"/>
          <a:ext cx="3287431" cy="187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34" tIns="198534" rIns="198534" bIns="198534" numCol="1" spcCol="1270" anchor="ctr" anchorCtr="0">
          <a:noAutofit/>
        </a:bodyPr>
        <a:lstStyle/>
        <a:p>
          <a:pPr marL="0" lvl="0" indent="0" algn="l" defTabSz="1111250">
            <a:lnSpc>
              <a:spcPct val="100000"/>
            </a:lnSpc>
            <a:spcBef>
              <a:spcPct val="0"/>
            </a:spcBef>
            <a:spcAft>
              <a:spcPct val="35000"/>
            </a:spcAft>
            <a:buNone/>
          </a:pPr>
          <a:r>
            <a:rPr lang="en-US" sz="2500" b="1" kern="1200" dirty="0"/>
            <a:t>Population Average Ages 55-85+</a:t>
          </a:r>
        </a:p>
      </dsp:txBody>
      <dsp:txXfrm>
        <a:off x="1755501" y="2270266"/>
        <a:ext cx="3287431" cy="1875907"/>
      </dsp:txXfrm>
    </dsp:sp>
    <dsp:sp modelId="{ABC14632-D624-4452-98F2-45E6701FD133}">
      <dsp:nvSpPr>
        <dsp:cNvPr id="0" name=""/>
        <dsp:cNvSpPr/>
      </dsp:nvSpPr>
      <dsp:spPr>
        <a:xfrm>
          <a:off x="5017763" y="2200801"/>
          <a:ext cx="2431674" cy="1875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34" tIns="198534" rIns="198534" bIns="198534" numCol="1" spcCol="1270" anchor="ctr" anchorCtr="0">
          <a:noAutofit/>
        </a:bodyPr>
        <a:lstStyle/>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Locality: 34.5%</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Derby: 27.6%</a:t>
          </a:r>
          <a:endParaRPr lang="en-US" sz="1100" kern="1200" dirty="0"/>
        </a:p>
        <a:p>
          <a:pPr marL="0" lvl="0" indent="0" algn="l" defTabSz="711200">
            <a:lnSpc>
              <a:spcPct val="100000"/>
            </a:lnSpc>
            <a:spcBef>
              <a:spcPct val="0"/>
            </a:spcBef>
            <a:spcAft>
              <a:spcPct val="35000"/>
            </a:spcAft>
            <a:buNone/>
          </a:pPr>
          <a:endParaRPr lang="en-US" sz="3600" kern="1200" dirty="0"/>
        </a:p>
      </dsp:txBody>
      <dsp:txXfrm>
        <a:off x="5017763" y="2200801"/>
        <a:ext cx="2431674" cy="1875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AF8BC-BED4-4884-8BF7-320A1BD3F72A}">
      <dsp:nvSpPr>
        <dsp:cNvPr id="0" name=""/>
        <dsp:cNvSpPr/>
      </dsp:nvSpPr>
      <dsp:spPr>
        <a:xfrm>
          <a:off x="-166642" y="100037"/>
          <a:ext cx="7305404" cy="163202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D5F7C-0B7D-4A80-9A86-9A8A466A84BA}">
      <dsp:nvSpPr>
        <dsp:cNvPr id="0" name=""/>
        <dsp:cNvSpPr/>
      </dsp:nvSpPr>
      <dsp:spPr>
        <a:xfrm>
          <a:off x="327043" y="378640"/>
          <a:ext cx="897611" cy="8976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B8B4A-8D96-46CF-B644-36142097DA53}">
      <dsp:nvSpPr>
        <dsp:cNvPr id="0" name=""/>
        <dsp:cNvSpPr/>
      </dsp:nvSpPr>
      <dsp:spPr>
        <a:xfrm>
          <a:off x="1451204" y="71869"/>
          <a:ext cx="3287431" cy="1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1111250">
            <a:lnSpc>
              <a:spcPct val="100000"/>
            </a:lnSpc>
            <a:spcBef>
              <a:spcPct val="0"/>
            </a:spcBef>
            <a:spcAft>
              <a:spcPct val="35000"/>
            </a:spcAft>
            <a:buNone/>
          </a:pPr>
          <a:r>
            <a:rPr lang="en-US" sz="2500" b="1" kern="1200" dirty="0"/>
            <a:t>Support Social Opportunities</a:t>
          </a:r>
        </a:p>
      </dsp:txBody>
      <dsp:txXfrm>
        <a:off x="1451204" y="71869"/>
        <a:ext cx="3287431" cy="1632021"/>
      </dsp:txXfrm>
    </dsp:sp>
    <dsp:sp modelId="{ABC14632-D624-4452-98F2-45E6701FD133}">
      <dsp:nvSpPr>
        <dsp:cNvPr id="0" name=""/>
        <dsp:cNvSpPr/>
      </dsp:nvSpPr>
      <dsp:spPr>
        <a:xfrm>
          <a:off x="4668800" y="11435"/>
          <a:ext cx="2803245" cy="1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711200">
            <a:lnSpc>
              <a:spcPct val="100000"/>
            </a:lnSpc>
            <a:spcBef>
              <a:spcPct val="0"/>
            </a:spcBef>
            <a:spcAft>
              <a:spcPct val="35000"/>
            </a:spcAft>
            <a:buNone/>
          </a:pPr>
          <a:r>
            <a:rPr lang="en-US" sz="1600" kern="1200"/>
            <a:t>Partnership Networks</a:t>
          </a:r>
        </a:p>
        <a:p>
          <a:pPr marL="0" lvl="0" indent="0" algn="l" defTabSz="711200">
            <a:lnSpc>
              <a:spcPct val="100000"/>
            </a:lnSpc>
            <a:spcBef>
              <a:spcPct val="0"/>
            </a:spcBef>
            <a:spcAft>
              <a:spcPct val="35000"/>
            </a:spcAft>
            <a:buNone/>
          </a:pPr>
          <a:r>
            <a:rPr lang="en-US" sz="1600" kern="1200"/>
            <a:t>Community hubs</a:t>
          </a:r>
        </a:p>
        <a:p>
          <a:pPr marL="0" lvl="0" indent="0" algn="l" defTabSz="711200">
            <a:lnSpc>
              <a:spcPct val="100000"/>
            </a:lnSpc>
            <a:spcBef>
              <a:spcPct val="0"/>
            </a:spcBef>
            <a:spcAft>
              <a:spcPct val="35000"/>
            </a:spcAft>
            <a:buNone/>
          </a:pPr>
          <a:r>
            <a:rPr lang="en-US" sz="1600" kern="1200"/>
            <a:t>Communication &amp; participation</a:t>
          </a:r>
        </a:p>
      </dsp:txBody>
      <dsp:txXfrm>
        <a:off x="4668800" y="11435"/>
        <a:ext cx="2803245" cy="1632021"/>
      </dsp:txXfrm>
    </dsp:sp>
    <dsp:sp modelId="{555AD2F2-493B-4AD2-AE96-1F94B5AD95B5}">
      <dsp:nvSpPr>
        <dsp:cNvPr id="0" name=""/>
        <dsp:cNvSpPr/>
      </dsp:nvSpPr>
      <dsp:spPr>
        <a:xfrm>
          <a:off x="-166642" y="2061531"/>
          <a:ext cx="7305404" cy="206269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5A862-1454-4589-A47D-927A1F196E2E}">
      <dsp:nvSpPr>
        <dsp:cNvPr id="0" name=""/>
        <dsp:cNvSpPr/>
      </dsp:nvSpPr>
      <dsp:spPr>
        <a:xfrm>
          <a:off x="327043" y="2634003"/>
          <a:ext cx="897611" cy="8976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8EC87B-9E24-4B94-81EB-D9775410682A}">
      <dsp:nvSpPr>
        <dsp:cNvPr id="0" name=""/>
        <dsp:cNvSpPr/>
      </dsp:nvSpPr>
      <dsp:spPr>
        <a:xfrm>
          <a:off x="1348472" y="2246659"/>
          <a:ext cx="3287431" cy="1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1111250">
            <a:lnSpc>
              <a:spcPct val="100000"/>
            </a:lnSpc>
            <a:spcBef>
              <a:spcPct val="0"/>
            </a:spcBef>
            <a:spcAft>
              <a:spcPct val="35000"/>
            </a:spcAft>
            <a:buNone/>
          </a:pPr>
          <a:r>
            <a:rPr lang="en-US" sz="2500" b="1" kern="1200"/>
            <a:t>Support Health &amp; Social Care Services</a:t>
          </a:r>
        </a:p>
      </dsp:txBody>
      <dsp:txXfrm>
        <a:off x="1348472" y="2246659"/>
        <a:ext cx="3287431" cy="1632021"/>
      </dsp:txXfrm>
    </dsp:sp>
    <dsp:sp modelId="{3D59AB41-2156-47EF-8713-CFB47F0BF7E2}">
      <dsp:nvSpPr>
        <dsp:cNvPr id="0" name=""/>
        <dsp:cNvSpPr/>
      </dsp:nvSpPr>
      <dsp:spPr>
        <a:xfrm>
          <a:off x="4449504" y="2511536"/>
          <a:ext cx="2748991" cy="1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711200">
            <a:lnSpc>
              <a:spcPct val="100000"/>
            </a:lnSpc>
            <a:spcBef>
              <a:spcPct val="0"/>
            </a:spcBef>
            <a:spcAft>
              <a:spcPct val="35000"/>
            </a:spcAft>
            <a:buNone/>
          </a:pPr>
          <a:r>
            <a:rPr lang="en-US" sz="1600" kern="1200"/>
            <a:t>Information opportunities &amp; support</a:t>
          </a:r>
        </a:p>
        <a:p>
          <a:pPr marL="0" lvl="0" indent="0" algn="l" defTabSz="711200">
            <a:lnSpc>
              <a:spcPct val="100000"/>
            </a:lnSpc>
            <a:spcBef>
              <a:spcPct val="0"/>
            </a:spcBef>
            <a:spcAft>
              <a:spcPct val="35000"/>
            </a:spcAft>
            <a:buNone/>
          </a:pPr>
          <a:r>
            <a:rPr lang="en-US" sz="1600" kern="1200"/>
            <a:t>Support &amp; develop key groups</a:t>
          </a:r>
        </a:p>
        <a:p>
          <a:pPr marL="0" lvl="0" indent="0" algn="l" defTabSz="711200">
            <a:lnSpc>
              <a:spcPct val="100000"/>
            </a:lnSpc>
            <a:spcBef>
              <a:spcPct val="0"/>
            </a:spcBef>
            <a:spcAft>
              <a:spcPct val="35000"/>
            </a:spcAft>
            <a:buNone/>
          </a:pPr>
          <a:r>
            <a:rPr lang="en-US" sz="1600" kern="1200"/>
            <a:t>Hospital- Home- Community integration pathway</a:t>
          </a:r>
        </a:p>
        <a:p>
          <a:pPr marL="0" lvl="0" indent="0" algn="l" defTabSz="711200">
            <a:lnSpc>
              <a:spcPct val="100000"/>
            </a:lnSpc>
            <a:spcBef>
              <a:spcPct val="0"/>
            </a:spcBef>
            <a:spcAft>
              <a:spcPct val="35000"/>
            </a:spcAft>
            <a:buNone/>
          </a:pPr>
          <a:endParaRPr lang="en-US" sz="1100" kern="1200"/>
        </a:p>
        <a:p>
          <a:pPr marL="0" lvl="0" indent="0" algn="l" defTabSz="711200">
            <a:lnSpc>
              <a:spcPct val="100000"/>
            </a:lnSpc>
            <a:spcBef>
              <a:spcPct val="0"/>
            </a:spcBef>
            <a:spcAft>
              <a:spcPct val="35000"/>
            </a:spcAft>
            <a:buNone/>
          </a:pPr>
          <a:endParaRPr lang="en-US" sz="1100" kern="1200"/>
        </a:p>
        <a:p>
          <a:pPr marL="0" lvl="0" indent="0" algn="l" defTabSz="711200">
            <a:spcBef>
              <a:spcPct val="0"/>
            </a:spcBef>
            <a:spcAft>
              <a:spcPct val="35000"/>
            </a:spcAft>
            <a:buNone/>
          </a:pPr>
          <a:endParaRPr lang="en-US" sz="1100" kern="1200"/>
        </a:p>
      </dsp:txBody>
      <dsp:txXfrm>
        <a:off x="4449504" y="2511536"/>
        <a:ext cx="2748991" cy="1632021"/>
      </dsp:txXfrm>
    </dsp:sp>
    <dsp:sp modelId="{5A65AC1F-D43A-415D-995A-00A5D4B6E9DC}">
      <dsp:nvSpPr>
        <dsp:cNvPr id="0" name=""/>
        <dsp:cNvSpPr/>
      </dsp:nvSpPr>
      <dsp:spPr>
        <a:xfrm>
          <a:off x="-166642" y="4578107"/>
          <a:ext cx="7305404" cy="163202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22F00-8F4E-463F-ABA2-864C4A113D80}">
      <dsp:nvSpPr>
        <dsp:cNvPr id="0" name=""/>
        <dsp:cNvSpPr/>
      </dsp:nvSpPr>
      <dsp:spPr>
        <a:xfrm>
          <a:off x="327043" y="4945312"/>
          <a:ext cx="897611" cy="8976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09D071-0CAE-4587-AF52-41237A5E87CB}">
      <dsp:nvSpPr>
        <dsp:cNvPr id="0" name=""/>
        <dsp:cNvSpPr/>
      </dsp:nvSpPr>
      <dsp:spPr>
        <a:xfrm>
          <a:off x="1399855" y="4588177"/>
          <a:ext cx="3287431" cy="1632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1111250">
            <a:lnSpc>
              <a:spcPct val="100000"/>
            </a:lnSpc>
            <a:spcBef>
              <a:spcPct val="0"/>
            </a:spcBef>
            <a:spcAft>
              <a:spcPct val="35000"/>
            </a:spcAft>
            <a:buNone/>
          </a:pPr>
          <a:r>
            <a:rPr lang="en-US" sz="2500" b="1" kern="1200"/>
            <a:t>Empower Community Voice</a:t>
          </a:r>
        </a:p>
      </dsp:txBody>
      <dsp:txXfrm>
        <a:off x="1399855" y="4588177"/>
        <a:ext cx="3287431" cy="1632021"/>
      </dsp:txXfrm>
    </dsp:sp>
    <dsp:sp modelId="{1C972158-08CD-4178-82EF-D1676E439606}">
      <dsp:nvSpPr>
        <dsp:cNvPr id="0" name=""/>
        <dsp:cNvSpPr/>
      </dsp:nvSpPr>
      <dsp:spPr>
        <a:xfrm>
          <a:off x="4713388" y="4522162"/>
          <a:ext cx="2714070" cy="174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22" tIns="172722" rIns="172722" bIns="172722" numCol="1" spcCol="1270" anchor="ctr" anchorCtr="0">
          <a:noAutofit/>
        </a:bodyPr>
        <a:lstStyle/>
        <a:p>
          <a:pPr marL="0" lvl="0" indent="0" algn="l" defTabSz="711200">
            <a:lnSpc>
              <a:spcPct val="100000"/>
            </a:lnSpc>
            <a:spcBef>
              <a:spcPct val="0"/>
            </a:spcBef>
            <a:spcAft>
              <a:spcPct val="35000"/>
            </a:spcAft>
            <a:buNone/>
          </a:pPr>
          <a:r>
            <a:rPr lang="en-US" sz="1600" kern="1200"/>
            <a:t>Opportunities &amp; platform to share views &amp; concerns</a:t>
          </a:r>
        </a:p>
        <a:p>
          <a:pPr marL="0" lvl="0" indent="0" algn="l" defTabSz="711200">
            <a:lnSpc>
              <a:spcPct val="100000"/>
            </a:lnSpc>
            <a:spcBef>
              <a:spcPct val="0"/>
            </a:spcBef>
            <a:spcAft>
              <a:spcPct val="35000"/>
            </a:spcAft>
            <a:buNone/>
          </a:pPr>
          <a:r>
            <a:rPr lang="en-US" sz="1600" kern="1200"/>
            <a:t>Collaboration</a:t>
          </a:r>
        </a:p>
        <a:p>
          <a:pPr marL="0" lvl="0" indent="0" algn="l" defTabSz="711200">
            <a:lnSpc>
              <a:spcPct val="100000"/>
            </a:lnSpc>
            <a:spcBef>
              <a:spcPct val="0"/>
            </a:spcBef>
            <a:spcAft>
              <a:spcPct val="35000"/>
            </a:spcAft>
            <a:buNone/>
          </a:pPr>
          <a:r>
            <a:rPr lang="en-US" sz="1600" kern="1200"/>
            <a:t>Relevant services</a:t>
          </a:r>
        </a:p>
      </dsp:txBody>
      <dsp:txXfrm>
        <a:off x="4713388" y="4522162"/>
        <a:ext cx="2714070" cy="1743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13E2F-71FD-4F0D-9428-7A3F949D5102}">
      <dsp:nvSpPr>
        <dsp:cNvPr id="0" name=""/>
        <dsp:cNvSpPr/>
      </dsp:nvSpPr>
      <dsp:spPr>
        <a:xfrm>
          <a:off x="0" y="357088"/>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Increase in valued, informal, support relationships – reducing isolation</a:t>
          </a:r>
          <a:endParaRPr lang="en-US" sz="1900" kern="1200"/>
        </a:p>
      </dsp:txBody>
      <dsp:txXfrm>
        <a:off x="0" y="357088"/>
        <a:ext cx="2459136" cy="1475482"/>
      </dsp:txXfrm>
    </dsp:sp>
    <dsp:sp modelId="{21DBB73D-B061-4425-BC66-1956B912F865}">
      <dsp:nvSpPr>
        <dsp:cNvPr id="0" name=""/>
        <dsp:cNvSpPr/>
      </dsp:nvSpPr>
      <dsp:spPr>
        <a:xfrm>
          <a:off x="2705050" y="357088"/>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Increasing capacity of families to continue in caring role</a:t>
          </a:r>
          <a:endParaRPr lang="en-US" sz="1900" kern="1200"/>
        </a:p>
      </dsp:txBody>
      <dsp:txXfrm>
        <a:off x="2705050" y="357088"/>
        <a:ext cx="2459136" cy="1475482"/>
      </dsp:txXfrm>
    </dsp:sp>
    <dsp:sp modelId="{3B2682FC-B864-4B63-8696-43495CF01E33}">
      <dsp:nvSpPr>
        <dsp:cNvPr id="0" name=""/>
        <dsp:cNvSpPr/>
      </dsp:nvSpPr>
      <dsp:spPr>
        <a:xfrm>
          <a:off x="5410101" y="357088"/>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Improved access to information</a:t>
          </a:r>
          <a:endParaRPr lang="en-US" sz="1900" kern="1200"/>
        </a:p>
      </dsp:txBody>
      <dsp:txXfrm>
        <a:off x="5410101" y="357088"/>
        <a:ext cx="2459136" cy="1475482"/>
      </dsp:txXfrm>
    </dsp:sp>
    <dsp:sp modelId="{F1EF90D6-1DBB-47DF-814E-71CDD6DDF185}">
      <dsp:nvSpPr>
        <dsp:cNvPr id="0" name=""/>
        <dsp:cNvSpPr/>
      </dsp:nvSpPr>
      <dsp:spPr>
        <a:xfrm>
          <a:off x="0" y="2078483"/>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Better resourced communities</a:t>
          </a:r>
          <a:endParaRPr lang="en-US" sz="1900" kern="1200"/>
        </a:p>
      </dsp:txBody>
      <dsp:txXfrm>
        <a:off x="0" y="2078483"/>
        <a:ext cx="2459136" cy="1475482"/>
      </dsp:txXfrm>
    </dsp:sp>
    <dsp:sp modelId="{A83B1C40-CDE5-44CC-BA99-FD34454AF042}">
      <dsp:nvSpPr>
        <dsp:cNvPr id="0" name=""/>
        <dsp:cNvSpPr/>
      </dsp:nvSpPr>
      <dsp:spPr>
        <a:xfrm>
          <a:off x="2705050" y="2078483"/>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Improved access to specialist services</a:t>
          </a:r>
          <a:endParaRPr lang="en-US" sz="1900" kern="1200"/>
        </a:p>
      </dsp:txBody>
      <dsp:txXfrm>
        <a:off x="2705050" y="2078483"/>
        <a:ext cx="2459136" cy="1475482"/>
      </dsp:txXfrm>
    </dsp:sp>
    <dsp:sp modelId="{E30059E7-9467-46C1-8645-EFF16C166964}">
      <dsp:nvSpPr>
        <dsp:cNvPr id="0" name=""/>
        <dsp:cNvSpPr/>
      </dsp:nvSpPr>
      <dsp:spPr>
        <a:xfrm>
          <a:off x="5410101" y="2078483"/>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Support into volunteering, training and employment</a:t>
          </a:r>
          <a:endParaRPr lang="en-US" sz="1900" kern="1200"/>
        </a:p>
      </dsp:txBody>
      <dsp:txXfrm>
        <a:off x="5410101" y="2078483"/>
        <a:ext cx="2459136" cy="1475482"/>
      </dsp:txXfrm>
    </dsp:sp>
    <dsp:sp modelId="{8FD47D3C-C93D-455A-894B-C637B0BE09A1}">
      <dsp:nvSpPr>
        <dsp:cNvPr id="0" name=""/>
        <dsp:cNvSpPr/>
      </dsp:nvSpPr>
      <dsp:spPr>
        <a:xfrm>
          <a:off x="1352525" y="3799879"/>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Preventing crises through early intervention</a:t>
          </a:r>
          <a:endParaRPr lang="en-US" sz="1900" kern="1200"/>
        </a:p>
      </dsp:txBody>
      <dsp:txXfrm>
        <a:off x="1352525" y="3799879"/>
        <a:ext cx="2459136" cy="1475482"/>
      </dsp:txXfrm>
    </dsp:sp>
    <dsp:sp modelId="{5034B89E-67B3-44EB-BBC5-8263B95A53AA}">
      <dsp:nvSpPr>
        <dsp:cNvPr id="0" name=""/>
        <dsp:cNvSpPr/>
      </dsp:nvSpPr>
      <dsp:spPr>
        <a:xfrm>
          <a:off x="4057575" y="3799879"/>
          <a:ext cx="2459136" cy="1475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Changing the balance of care to the use of more informal supports and diverting people from formal services</a:t>
          </a:r>
          <a:endParaRPr lang="en-US" sz="1900" kern="1200"/>
        </a:p>
      </dsp:txBody>
      <dsp:txXfrm>
        <a:off x="4057575" y="3799879"/>
        <a:ext cx="2459136" cy="1475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48358-8940-40ED-ABFF-118F82F3201C}">
      <dsp:nvSpPr>
        <dsp:cNvPr id="0" name=""/>
        <dsp:cNvSpPr/>
      </dsp:nvSpPr>
      <dsp:spPr>
        <a:xfrm>
          <a:off x="9367" y="51396"/>
          <a:ext cx="3707135" cy="1112140"/>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18" tIns="137318" rIns="137318" bIns="137318" numCol="1" spcCol="1270" anchor="ctr" anchorCtr="0">
          <a:noAutofit/>
        </a:bodyPr>
        <a:lstStyle/>
        <a:p>
          <a:pPr marL="0" lvl="0" indent="0" algn="ctr" defTabSz="1244600">
            <a:lnSpc>
              <a:spcPct val="90000"/>
            </a:lnSpc>
            <a:spcBef>
              <a:spcPct val="0"/>
            </a:spcBef>
            <a:spcAft>
              <a:spcPct val="35000"/>
            </a:spcAft>
            <a:buNone/>
          </a:pPr>
          <a:r>
            <a:rPr lang="en-GB" sz="2800" kern="1200"/>
            <a:t>Housing Conditions</a:t>
          </a:r>
        </a:p>
      </dsp:txBody>
      <dsp:txXfrm>
        <a:off x="343009" y="51396"/>
        <a:ext cx="3039851" cy="1112140"/>
      </dsp:txXfrm>
    </dsp:sp>
    <dsp:sp modelId="{FA19ED78-81BB-4526-A4AC-43660FEFD0BD}">
      <dsp:nvSpPr>
        <dsp:cNvPr id="0" name=""/>
        <dsp:cNvSpPr/>
      </dsp:nvSpPr>
      <dsp:spPr>
        <a:xfrm>
          <a:off x="9367" y="1163537"/>
          <a:ext cx="3373493" cy="246330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581" tIns="266581" rIns="266581" bIns="533162"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GB" sz="1700" kern="1200"/>
            <a:t>Hoarding</a:t>
          </a:r>
        </a:p>
        <a:p>
          <a:pPr marL="0" lvl="0" indent="0" algn="l" defTabSz="755650">
            <a:lnSpc>
              <a:spcPct val="90000"/>
            </a:lnSpc>
            <a:spcBef>
              <a:spcPct val="0"/>
            </a:spcBef>
            <a:spcAft>
              <a:spcPct val="35000"/>
            </a:spcAft>
            <a:buFont typeface="Arial" panose="020B0604020202020204" pitchFamily="34" charset="0"/>
            <a:buNone/>
          </a:pPr>
          <a:r>
            <a:rPr lang="en-GB" sz="1700" kern="1200"/>
            <a:t>Environmental hazards/fire safety</a:t>
          </a:r>
          <a:endParaRPr lang="en-GB" sz="1700" kern="1200" dirty="0"/>
        </a:p>
        <a:p>
          <a:pPr marL="0" lvl="0" indent="0" algn="l" defTabSz="755650">
            <a:lnSpc>
              <a:spcPct val="90000"/>
            </a:lnSpc>
            <a:spcBef>
              <a:spcPct val="0"/>
            </a:spcBef>
            <a:spcAft>
              <a:spcPct val="35000"/>
            </a:spcAft>
            <a:buFont typeface="Arial" panose="020B0604020202020204" pitchFamily="34" charset="0"/>
            <a:buNone/>
          </a:pPr>
          <a:r>
            <a:rPr lang="en-GB" sz="1700" kern="1200"/>
            <a:t>Home adaptations</a:t>
          </a:r>
        </a:p>
        <a:p>
          <a:pPr marL="0" lvl="0" indent="0" algn="l" defTabSz="755650">
            <a:lnSpc>
              <a:spcPct val="90000"/>
            </a:lnSpc>
            <a:spcBef>
              <a:spcPct val="0"/>
            </a:spcBef>
            <a:spcAft>
              <a:spcPct val="35000"/>
            </a:spcAft>
            <a:buFont typeface="Arial" panose="020B0604020202020204" pitchFamily="34" charset="0"/>
            <a:buNone/>
          </a:pPr>
          <a:r>
            <a:rPr lang="en-GB" sz="1700" kern="1200"/>
            <a:t>Safeguarding</a:t>
          </a:r>
        </a:p>
        <a:p>
          <a:pPr marL="0" lvl="0" indent="0" algn="l" defTabSz="755650">
            <a:lnSpc>
              <a:spcPct val="90000"/>
            </a:lnSpc>
            <a:spcBef>
              <a:spcPct val="0"/>
            </a:spcBef>
            <a:spcAft>
              <a:spcPct val="35000"/>
            </a:spcAft>
            <a:buFont typeface="Arial" panose="020B0604020202020204" pitchFamily="34" charset="0"/>
            <a:buNone/>
          </a:pPr>
          <a:r>
            <a:rPr lang="en-GB" sz="1700" kern="1200"/>
            <a:t>Cost</a:t>
          </a:r>
        </a:p>
      </dsp:txBody>
      <dsp:txXfrm>
        <a:off x="9367" y="1163537"/>
        <a:ext cx="3373493" cy="2463304"/>
      </dsp:txXfrm>
    </dsp:sp>
    <dsp:sp modelId="{8FE9506C-6D00-4968-856F-3D05FA72AAB8}">
      <dsp:nvSpPr>
        <dsp:cNvPr id="0" name=""/>
        <dsp:cNvSpPr/>
      </dsp:nvSpPr>
      <dsp:spPr>
        <a:xfrm>
          <a:off x="3661407" y="51396"/>
          <a:ext cx="3707135" cy="1112140"/>
        </a:xfrm>
        <a:prstGeom prst="chevron">
          <a:avLst>
            <a:gd name="adj" fmla="val 30000"/>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18" tIns="137318" rIns="137318" bIns="137318" numCol="1" spcCol="1270" anchor="ctr" anchorCtr="0">
          <a:noAutofit/>
        </a:bodyPr>
        <a:lstStyle/>
        <a:p>
          <a:pPr marL="0" lvl="0" indent="0" algn="ctr" defTabSz="1244600">
            <a:lnSpc>
              <a:spcPct val="90000"/>
            </a:lnSpc>
            <a:spcBef>
              <a:spcPct val="0"/>
            </a:spcBef>
            <a:spcAft>
              <a:spcPct val="35000"/>
            </a:spcAft>
            <a:buNone/>
          </a:pPr>
          <a:r>
            <a:rPr lang="en-GB" sz="2800" kern="1200"/>
            <a:t>Care Packages</a:t>
          </a:r>
        </a:p>
      </dsp:txBody>
      <dsp:txXfrm>
        <a:off x="3995049" y="51396"/>
        <a:ext cx="3039851" cy="1112140"/>
      </dsp:txXfrm>
    </dsp:sp>
    <dsp:sp modelId="{7B2237CE-7724-4D7E-A4DB-79E51CC90979}">
      <dsp:nvSpPr>
        <dsp:cNvPr id="0" name=""/>
        <dsp:cNvSpPr/>
      </dsp:nvSpPr>
      <dsp:spPr>
        <a:xfrm>
          <a:off x="3661407" y="1163537"/>
          <a:ext cx="3373493" cy="2463304"/>
        </a:xfrm>
        <a:prstGeom prst="rect">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581" tIns="266581" rIns="266581" bIns="533162" numCol="1" spcCol="1270" anchor="t" anchorCtr="0">
          <a:noAutofit/>
        </a:bodyPr>
        <a:lstStyle/>
        <a:p>
          <a:pPr marL="0" lvl="0" indent="0" algn="l" defTabSz="755650">
            <a:lnSpc>
              <a:spcPct val="90000"/>
            </a:lnSpc>
            <a:spcBef>
              <a:spcPct val="0"/>
            </a:spcBef>
            <a:spcAft>
              <a:spcPct val="35000"/>
            </a:spcAft>
            <a:buNone/>
          </a:pPr>
          <a:r>
            <a:rPr lang="en-GB" sz="1700" kern="1200"/>
            <a:t>Finding suitable short-term care</a:t>
          </a:r>
        </a:p>
        <a:p>
          <a:pPr marL="0" lvl="0" indent="0" algn="l" defTabSz="755650">
            <a:lnSpc>
              <a:spcPct val="90000"/>
            </a:lnSpc>
            <a:spcBef>
              <a:spcPct val="0"/>
            </a:spcBef>
            <a:spcAft>
              <a:spcPct val="35000"/>
            </a:spcAft>
            <a:buNone/>
          </a:pPr>
          <a:r>
            <a:rPr lang="en-GB" sz="1700" kern="1200"/>
            <a:t>Finding a care home</a:t>
          </a:r>
        </a:p>
        <a:p>
          <a:pPr marL="0" lvl="0" indent="0" algn="l" defTabSz="755650">
            <a:lnSpc>
              <a:spcPct val="90000"/>
            </a:lnSpc>
            <a:spcBef>
              <a:spcPct val="0"/>
            </a:spcBef>
            <a:spcAft>
              <a:spcPct val="35000"/>
            </a:spcAft>
            <a:buNone/>
          </a:pPr>
          <a:r>
            <a:rPr lang="en-GB" sz="1700" kern="1200"/>
            <a:t>Communication between professionals</a:t>
          </a:r>
        </a:p>
        <a:p>
          <a:pPr marL="0" lvl="0" indent="0" algn="l" defTabSz="755650">
            <a:lnSpc>
              <a:spcPct val="90000"/>
            </a:lnSpc>
            <a:spcBef>
              <a:spcPct val="0"/>
            </a:spcBef>
            <a:spcAft>
              <a:spcPct val="35000"/>
            </a:spcAft>
            <a:buNone/>
          </a:pPr>
          <a:r>
            <a:rPr lang="en-GB" sz="1700" kern="1200"/>
            <a:t>Packages of care</a:t>
          </a:r>
        </a:p>
      </dsp:txBody>
      <dsp:txXfrm>
        <a:off x="3661407" y="1163537"/>
        <a:ext cx="3373493" cy="2463304"/>
      </dsp:txXfrm>
    </dsp:sp>
    <dsp:sp modelId="{F0FB34BD-D311-414B-A8EC-BB4925087099}">
      <dsp:nvSpPr>
        <dsp:cNvPr id="0" name=""/>
        <dsp:cNvSpPr/>
      </dsp:nvSpPr>
      <dsp:spPr>
        <a:xfrm>
          <a:off x="7313446" y="51396"/>
          <a:ext cx="3707135" cy="1112140"/>
        </a:xfrm>
        <a:prstGeom prst="chevron">
          <a:avLst>
            <a:gd name="adj" fmla="val 30000"/>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318" tIns="137318" rIns="137318" bIns="137318" numCol="1" spcCol="1270" anchor="ctr" anchorCtr="0">
          <a:noAutofit/>
        </a:bodyPr>
        <a:lstStyle/>
        <a:p>
          <a:pPr marL="0" lvl="0" indent="0" algn="ctr" defTabSz="1244600">
            <a:lnSpc>
              <a:spcPct val="90000"/>
            </a:lnSpc>
            <a:spcBef>
              <a:spcPct val="0"/>
            </a:spcBef>
            <a:spcAft>
              <a:spcPct val="35000"/>
            </a:spcAft>
            <a:buNone/>
          </a:pPr>
          <a:r>
            <a:rPr lang="en-GB" sz="2800" kern="1200"/>
            <a:t>Health and Wellbeing</a:t>
          </a:r>
        </a:p>
      </dsp:txBody>
      <dsp:txXfrm>
        <a:off x="7647088" y="51396"/>
        <a:ext cx="3039851" cy="1112140"/>
      </dsp:txXfrm>
    </dsp:sp>
    <dsp:sp modelId="{4A17783B-53DF-4327-8219-469DE1A01E53}">
      <dsp:nvSpPr>
        <dsp:cNvPr id="0" name=""/>
        <dsp:cNvSpPr/>
      </dsp:nvSpPr>
      <dsp:spPr>
        <a:xfrm>
          <a:off x="7313446" y="1163537"/>
          <a:ext cx="3373493" cy="2463304"/>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581" tIns="266581" rIns="266581" bIns="533162" numCol="1" spcCol="1270" anchor="t" anchorCtr="0">
          <a:noAutofit/>
        </a:bodyPr>
        <a:lstStyle/>
        <a:p>
          <a:pPr marL="0" lvl="0" indent="0" algn="l" defTabSz="755650">
            <a:lnSpc>
              <a:spcPct val="90000"/>
            </a:lnSpc>
            <a:spcBef>
              <a:spcPct val="0"/>
            </a:spcBef>
            <a:spcAft>
              <a:spcPct val="35000"/>
            </a:spcAft>
            <a:buNone/>
          </a:pPr>
          <a:r>
            <a:rPr lang="en-GB" sz="1700" kern="1200"/>
            <a:t>Health conditions and mental health</a:t>
          </a:r>
        </a:p>
        <a:p>
          <a:pPr marL="0" lvl="0" indent="0" algn="l" defTabSz="755650">
            <a:lnSpc>
              <a:spcPct val="90000"/>
            </a:lnSpc>
            <a:spcBef>
              <a:spcPct val="0"/>
            </a:spcBef>
            <a:spcAft>
              <a:spcPct val="35000"/>
            </a:spcAft>
            <a:buNone/>
          </a:pPr>
          <a:r>
            <a:rPr lang="en-GB" sz="1700" kern="1200"/>
            <a:t>Isolation</a:t>
          </a:r>
        </a:p>
        <a:p>
          <a:pPr marL="0" lvl="0" indent="0" algn="l" defTabSz="755650">
            <a:lnSpc>
              <a:spcPct val="90000"/>
            </a:lnSpc>
            <a:spcBef>
              <a:spcPct val="0"/>
            </a:spcBef>
            <a:spcAft>
              <a:spcPct val="35000"/>
            </a:spcAft>
            <a:buNone/>
          </a:pPr>
          <a:r>
            <a:rPr lang="en-GB" sz="1700" kern="1200"/>
            <a:t>Confidence</a:t>
          </a:r>
        </a:p>
        <a:p>
          <a:pPr marL="0" lvl="0" indent="0" algn="l" defTabSz="755650">
            <a:lnSpc>
              <a:spcPct val="90000"/>
            </a:lnSpc>
            <a:spcBef>
              <a:spcPct val="0"/>
            </a:spcBef>
            <a:spcAft>
              <a:spcPct val="35000"/>
            </a:spcAft>
            <a:buNone/>
          </a:pPr>
          <a:r>
            <a:rPr lang="en-GB" sz="1700" kern="1200"/>
            <a:t>Lack of support network</a:t>
          </a:r>
        </a:p>
      </dsp:txBody>
      <dsp:txXfrm>
        <a:off x="7313446" y="1163537"/>
        <a:ext cx="3373493" cy="2463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47E5D-D2DD-4C7F-AE55-F97853539081}">
      <dsp:nvSpPr>
        <dsp:cNvPr id="0" name=""/>
        <dsp:cNvSpPr/>
      </dsp:nvSpPr>
      <dsp:spPr>
        <a:xfrm>
          <a:off x="914656" y="0"/>
          <a:ext cx="10366111" cy="70840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E3829-6C4A-4343-B60F-5A96DFCB960B}">
      <dsp:nvSpPr>
        <dsp:cNvPr id="0" name=""/>
        <dsp:cNvSpPr/>
      </dsp:nvSpPr>
      <dsp:spPr>
        <a:xfrm>
          <a:off x="184770" y="1518887"/>
          <a:ext cx="3702182" cy="3924128"/>
        </a:xfrm>
        <a:prstGeom prst="round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rPr>
            <a:t>Alan was discharged after a 2 week stay in hospital and was provided with a profiling bed but found this very uncomfortable. Alan was sleeping downstairs after discharge as he struggled to get upstairs. Hospital LAC connected Alan to Disability Direct to support with food shopping/medication, as well as a LAC in the community.</a:t>
          </a:r>
        </a:p>
        <a:p>
          <a:pPr marL="0" lvl="0" indent="0" algn="ctr" defTabSz="711200">
            <a:lnSpc>
              <a:spcPct val="90000"/>
            </a:lnSpc>
            <a:spcBef>
              <a:spcPct val="0"/>
            </a:spcBef>
            <a:spcAft>
              <a:spcPct val="35000"/>
            </a:spcAft>
            <a:buNone/>
          </a:pPr>
          <a:r>
            <a:rPr lang="en-GB" sz="1600" kern="1200">
              <a:solidFill>
                <a:schemeClr val="tx1"/>
              </a:solidFill>
            </a:rPr>
            <a:t>Alan was supported by LAC to make a referral to Carelink alongside having discussions with Healthy Housing to improve the entrance and exit of property with steps and handles, as well as fitting fire and carbon monoxide alarms and carrying out pest control.</a:t>
          </a:r>
          <a:endParaRPr lang="en-GB" sz="1600" kern="1200" dirty="0">
            <a:solidFill>
              <a:schemeClr val="tx1"/>
            </a:solidFill>
          </a:endParaRPr>
        </a:p>
      </dsp:txBody>
      <dsp:txXfrm>
        <a:off x="365496" y="1699613"/>
        <a:ext cx="3340730" cy="3562676"/>
      </dsp:txXfrm>
    </dsp:sp>
    <dsp:sp modelId="{6A955A1D-4DB0-4B86-804D-DDE616F66FE5}">
      <dsp:nvSpPr>
        <dsp:cNvPr id="0" name=""/>
        <dsp:cNvSpPr/>
      </dsp:nvSpPr>
      <dsp:spPr>
        <a:xfrm>
          <a:off x="4160258" y="1549320"/>
          <a:ext cx="3666029" cy="407946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mn-lt"/>
            </a:rPr>
            <a:t>A referral has been made to Occupational Therapy for Alan’s bed. Alan’s care calls are due to be stopped as he is gaining strength, he can go up and down the stairs again as well as being able to prepare his food independently.</a:t>
          </a:r>
        </a:p>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mn-lt"/>
            </a:rPr>
            <a:t> LAC supported Alan to see if he qualifies for Attendance Allowance alongside being supported to discuss POA with a solicitor. Carelink has now been fitted and Shared Agreement completed. Also supported with contacting the GP regarding medication. Alan stated he was feeling positive about the support he is receiving.</a:t>
          </a:r>
          <a:endParaRPr lang="en-GB" sz="1600" kern="1200" dirty="0">
            <a:solidFill>
              <a:schemeClr val="tx1"/>
            </a:solidFill>
          </a:endParaRPr>
        </a:p>
      </dsp:txBody>
      <dsp:txXfrm>
        <a:off x="4339219" y="1728281"/>
        <a:ext cx="3308107" cy="3721545"/>
      </dsp:txXfrm>
    </dsp:sp>
    <dsp:sp modelId="{475D71A1-CD80-4BE6-84DB-03524D84219C}">
      <dsp:nvSpPr>
        <dsp:cNvPr id="0" name=""/>
        <dsp:cNvSpPr/>
      </dsp:nvSpPr>
      <dsp:spPr>
        <a:xfrm>
          <a:off x="8170802" y="1508516"/>
          <a:ext cx="3900587" cy="403724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mn-lt"/>
            </a:rPr>
            <a:t>Contractors from Healthy Housing have completed the work and modifications in Alan’s home, as well as fixing the leaking roof and shower. </a:t>
          </a:r>
        </a:p>
        <a:p>
          <a:pPr marL="0" lvl="0" indent="0" algn="ctr" defTabSz="711200">
            <a:lnSpc>
              <a:spcPct val="90000"/>
            </a:lnSpc>
            <a:spcBef>
              <a:spcPct val="0"/>
            </a:spcBef>
            <a:spcAft>
              <a:spcPct val="35000"/>
            </a:spcAft>
            <a:buNone/>
          </a:pPr>
          <a:r>
            <a:rPr lang="en-US" sz="1600" b="0" i="0" u="none" strike="noStrike" kern="1200">
              <a:solidFill>
                <a:schemeClr val="tx1"/>
              </a:solidFill>
              <a:effectLst/>
              <a:latin typeface="+mn-lt"/>
            </a:rPr>
            <a:t>Alan has not had any further hospital admissions and has not required any further support from Adult Social Care. Alan is able to be independent again and continues to be supported by LAC.</a:t>
          </a:r>
        </a:p>
        <a:p>
          <a:pPr marL="0" lvl="0" indent="0" algn="ctr" defTabSz="711200">
            <a:lnSpc>
              <a:spcPct val="90000"/>
            </a:lnSpc>
            <a:spcBef>
              <a:spcPct val="0"/>
            </a:spcBef>
            <a:spcAft>
              <a:spcPct val="35000"/>
            </a:spcAft>
            <a:buNone/>
          </a:pPr>
          <a:r>
            <a:rPr lang="en-GB" sz="1600" b="1" u="sng" kern="1200">
              <a:solidFill>
                <a:schemeClr val="tx1"/>
              </a:solidFill>
            </a:rPr>
            <a:t>Links made to Services: </a:t>
          </a:r>
          <a:br>
            <a:rPr lang="en-GB" sz="1600" b="1" u="sng" kern="1200">
              <a:solidFill>
                <a:schemeClr val="tx1"/>
              </a:solidFill>
            </a:rPr>
          </a:br>
          <a:r>
            <a:rPr lang="en-GB" sz="1600" b="0" u="none" kern="1200">
              <a:solidFill>
                <a:schemeClr val="tx1"/>
              </a:solidFill>
            </a:rPr>
            <a:t>Disability Direct</a:t>
          </a:r>
        </a:p>
        <a:p>
          <a:pPr marL="0" lvl="0" indent="0" algn="ctr" defTabSz="711200">
            <a:lnSpc>
              <a:spcPct val="90000"/>
            </a:lnSpc>
            <a:spcBef>
              <a:spcPct val="0"/>
            </a:spcBef>
            <a:spcAft>
              <a:spcPct val="35000"/>
            </a:spcAft>
            <a:buNone/>
          </a:pPr>
          <a:r>
            <a:rPr lang="en-GB" sz="1600" b="0" u="none" kern="1200">
              <a:solidFill>
                <a:schemeClr val="tx1"/>
              </a:solidFill>
            </a:rPr>
            <a:t>Carelink</a:t>
          </a:r>
        </a:p>
        <a:p>
          <a:pPr marL="0" lvl="0" indent="0" algn="ctr" defTabSz="711200">
            <a:lnSpc>
              <a:spcPct val="90000"/>
            </a:lnSpc>
            <a:spcBef>
              <a:spcPct val="0"/>
            </a:spcBef>
            <a:spcAft>
              <a:spcPct val="35000"/>
            </a:spcAft>
            <a:buNone/>
          </a:pPr>
          <a:r>
            <a:rPr lang="en-GB" sz="1600" b="0" u="none" kern="1200">
              <a:solidFill>
                <a:schemeClr val="tx1"/>
              </a:solidFill>
            </a:rPr>
            <a:t>Healthy Housing</a:t>
          </a:r>
          <a:br>
            <a:rPr lang="en-GB" sz="1600" b="0" u="none" kern="1200">
              <a:solidFill>
                <a:schemeClr val="tx1"/>
              </a:solidFill>
            </a:rPr>
          </a:br>
          <a:r>
            <a:rPr lang="en-GB" sz="1600" b="0" u="none" kern="1200">
              <a:solidFill>
                <a:schemeClr val="tx1"/>
              </a:solidFill>
            </a:rPr>
            <a:t>GP</a:t>
          </a:r>
          <a:br>
            <a:rPr lang="en-GB" sz="1600" b="0" u="none" kern="1200">
              <a:solidFill>
                <a:schemeClr val="tx1"/>
              </a:solidFill>
            </a:rPr>
          </a:br>
          <a:r>
            <a:rPr lang="en-GB" sz="1600" b="0" u="none" kern="1200">
              <a:solidFill>
                <a:schemeClr val="tx1"/>
              </a:solidFill>
            </a:rPr>
            <a:t>Occupational Therapy</a:t>
          </a:r>
        </a:p>
        <a:p>
          <a:pPr marL="0" lvl="0" indent="0" algn="ctr" defTabSz="711200">
            <a:lnSpc>
              <a:spcPct val="90000"/>
            </a:lnSpc>
            <a:spcBef>
              <a:spcPct val="0"/>
            </a:spcBef>
            <a:spcAft>
              <a:spcPct val="35000"/>
            </a:spcAft>
            <a:buNone/>
          </a:pPr>
          <a:r>
            <a:rPr lang="en-GB" sz="1600" b="0" u="none" kern="1200">
              <a:solidFill>
                <a:schemeClr val="tx1"/>
              </a:solidFill>
            </a:rPr>
            <a:t>- No further hospital admissions</a:t>
          </a:r>
        </a:p>
        <a:p>
          <a:pPr marL="0" lvl="0" indent="0" algn="ctr" defTabSz="711200">
            <a:lnSpc>
              <a:spcPct val="90000"/>
            </a:lnSpc>
            <a:spcBef>
              <a:spcPct val="0"/>
            </a:spcBef>
            <a:spcAft>
              <a:spcPct val="35000"/>
            </a:spcAft>
            <a:buNone/>
          </a:pPr>
          <a:r>
            <a:rPr lang="en-GB" sz="1600" b="0" u="none" kern="1200">
              <a:solidFill>
                <a:schemeClr val="tx1"/>
              </a:solidFill>
            </a:rPr>
            <a:t>- Reduction in care package</a:t>
          </a:r>
          <a:endParaRPr lang="en-GB" sz="1600" kern="1200" dirty="0">
            <a:solidFill>
              <a:schemeClr val="tx1"/>
            </a:solidFill>
          </a:endParaRPr>
        </a:p>
      </dsp:txBody>
      <dsp:txXfrm>
        <a:off x="8361213" y="1698927"/>
        <a:ext cx="3519765" cy="36564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13BC6-B759-4DA6-AEC2-25DBC367AF09}"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6D489-5723-4AE4-BCFE-0F8E16CC7125}" type="slidenum">
              <a:rPr lang="en-GB" smtClean="0"/>
              <a:t>‹#›</a:t>
            </a:fld>
            <a:endParaRPr lang="en-GB"/>
          </a:p>
        </p:txBody>
      </p:sp>
    </p:spTree>
    <p:extLst>
      <p:ext uri="{BB962C8B-B14F-4D97-AF65-F5344CB8AC3E}">
        <p14:creationId xmlns:p14="http://schemas.microsoft.com/office/powerpoint/2010/main" val="3575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16D489-5723-4AE4-BCFE-0F8E16CC7125}" type="slidenum">
              <a:rPr lang="en-GB" smtClean="0"/>
              <a:t>5</a:t>
            </a:fld>
            <a:endParaRPr lang="en-GB"/>
          </a:p>
        </p:txBody>
      </p:sp>
    </p:spTree>
    <p:extLst>
      <p:ext uri="{BB962C8B-B14F-4D97-AF65-F5344CB8AC3E}">
        <p14:creationId xmlns:p14="http://schemas.microsoft.com/office/powerpoint/2010/main" val="285412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Derby Av. 18.7%</a:t>
            </a:r>
            <a:endParaRPr lang="en-GB" dirty="0"/>
          </a:p>
        </p:txBody>
      </p:sp>
      <p:sp>
        <p:nvSpPr>
          <p:cNvPr id="4" name="Slide Number Placeholder 3"/>
          <p:cNvSpPr>
            <a:spLocks noGrp="1"/>
          </p:cNvSpPr>
          <p:nvPr>
            <p:ph type="sldNum" sz="quarter" idx="5"/>
          </p:nvPr>
        </p:nvSpPr>
        <p:spPr/>
        <p:txBody>
          <a:bodyPr/>
          <a:lstStyle/>
          <a:p>
            <a:fld id="{9A16D489-5723-4AE4-BCFE-0F8E16CC7125}" type="slidenum">
              <a:rPr lang="en-GB" smtClean="0"/>
              <a:t>6</a:t>
            </a:fld>
            <a:endParaRPr lang="en-GB"/>
          </a:p>
        </p:txBody>
      </p:sp>
    </p:spTree>
    <p:extLst>
      <p:ext uri="{BB962C8B-B14F-4D97-AF65-F5344CB8AC3E}">
        <p14:creationId xmlns:p14="http://schemas.microsoft.com/office/powerpoint/2010/main" val="271891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“what services and money do you need and how can I find them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t>“what would a good life look like for you and how can we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endParaRPr lang="en-GB" altLang="en-US" b="1" dirty="0"/>
          </a:p>
          <a:p>
            <a:r>
              <a:rPr lang="en-GB" altLang="en-US" b="1" dirty="0"/>
              <a:t>1. think about your vision for a good life</a:t>
            </a:r>
            <a:r>
              <a:rPr lang="en-GB" altLang="en-US" dirty="0"/>
              <a:t> - Time to talk and think about what would make life better</a:t>
            </a:r>
          </a:p>
          <a:p>
            <a:r>
              <a:rPr lang="en-GB" altLang="en-US" b="1" dirty="0"/>
              <a:t>2. identify your strengths, skills and gifts</a:t>
            </a:r>
            <a:r>
              <a:rPr lang="en-GB" altLang="en-US" dirty="0"/>
              <a:t> - Help finding opportunities to use your gifts and strengths to build your version of a good life</a:t>
            </a:r>
          </a:p>
          <a:p>
            <a:r>
              <a:rPr lang="en-GB" altLang="en-US" b="1" dirty="0"/>
              <a:t>3. access a range of information</a:t>
            </a:r>
            <a:r>
              <a:rPr lang="en-GB" altLang="en-US" dirty="0"/>
              <a:t> - Support to find information or help navigating everything (services, internet, life!)</a:t>
            </a:r>
          </a:p>
          <a:p>
            <a:r>
              <a:rPr lang="en-GB" altLang="en-US" b="1" dirty="0"/>
              <a:t>4. develop relationships and community networks</a:t>
            </a:r>
            <a:r>
              <a:rPr lang="en-GB" altLang="en-US" dirty="0"/>
              <a:t> - Support to meet new people or connect </a:t>
            </a:r>
          </a:p>
          <a:p>
            <a:r>
              <a:rPr lang="en-GB" altLang="en-US" b="1" dirty="0"/>
              <a:t>5. get your voice heard</a:t>
            </a:r>
            <a:r>
              <a:rPr lang="en-GB" altLang="en-US" dirty="0"/>
              <a:t> - Help to speak to services and professionals and where to find them</a:t>
            </a:r>
          </a:p>
          <a:p>
            <a:r>
              <a:rPr lang="en-GB" altLang="en-US" b="1" dirty="0"/>
              <a:t>6. take actions to make your life better</a:t>
            </a:r>
            <a:r>
              <a:rPr lang="en-GB" altLang="en-US" dirty="0"/>
              <a:t> - Help with planning practical steps to make changes</a:t>
            </a:r>
          </a:p>
          <a:p>
            <a:r>
              <a:rPr lang="en-GB" altLang="en-US" b="1" dirty="0"/>
              <a:t>7. be more involved in your community</a:t>
            </a:r>
            <a:r>
              <a:rPr lang="en-GB" altLang="en-US" dirty="0"/>
              <a:t> - Information about activities and groups in the area</a:t>
            </a:r>
          </a:p>
          <a:p>
            <a:r>
              <a:rPr lang="en-GB" altLang="en-US" b="1" dirty="0"/>
              <a:t>8. LAC knowledge – </a:t>
            </a:r>
            <a:r>
              <a:rPr lang="en-GB" altLang="en-US" dirty="0"/>
              <a:t>Sharing knowledge with services to help them understand community need and their cultural approach, sharing knowledge with individuals and communities about what services are available</a:t>
            </a:r>
          </a:p>
          <a:p>
            <a:endParaRPr lang="en-GB" dirty="0"/>
          </a:p>
        </p:txBody>
      </p:sp>
      <p:sp>
        <p:nvSpPr>
          <p:cNvPr id="4" name="Slide Number Placeholder 3"/>
          <p:cNvSpPr>
            <a:spLocks noGrp="1"/>
          </p:cNvSpPr>
          <p:nvPr>
            <p:ph type="sldNum" sz="quarter" idx="5"/>
          </p:nvPr>
        </p:nvSpPr>
        <p:spPr/>
        <p:txBody>
          <a:bodyPr/>
          <a:lstStyle/>
          <a:p>
            <a:fld id="{9A16D489-5723-4AE4-BCFE-0F8E16CC7125}" type="slidenum">
              <a:rPr lang="en-GB" smtClean="0"/>
              <a:t>9</a:t>
            </a:fld>
            <a:endParaRPr lang="en-GB"/>
          </a:p>
        </p:txBody>
      </p:sp>
    </p:spTree>
    <p:extLst>
      <p:ext uri="{BB962C8B-B14F-4D97-AF65-F5344CB8AC3E}">
        <p14:creationId xmlns:p14="http://schemas.microsoft.com/office/powerpoint/2010/main" val="27538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A02459D9-5ECE-41D5-8517-92199E8487C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D838A-21C0-4B2C-95F9-C47129405A7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5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459D9-5ECE-41D5-8517-92199E8487C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149529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459D9-5ECE-41D5-8517-92199E8487C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D838A-21C0-4B2C-95F9-C47129405A75}"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44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1594759995"/>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48374109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pic>
        <p:nvPicPr>
          <p:cNvPr id="7" name="Picture 6" descr="Derby City Council ">
            <a:extLst>
              <a:ext uri="{FF2B5EF4-FFF2-40B4-BE49-F238E27FC236}">
                <a16:creationId xmlns:a16="http://schemas.microsoft.com/office/drawing/2014/main" id="{B01E3600-7986-1843-9384-E21DA7E52A6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4512" y="6204686"/>
            <a:ext cx="1252816" cy="522416"/>
          </a:xfrm>
          <a:prstGeom prst="rect">
            <a:avLst/>
          </a:prstGeom>
        </p:spPr>
      </p:pic>
    </p:spTree>
    <p:extLst>
      <p:ext uri="{BB962C8B-B14F-4D97-AF65-F5344CB8AC3E}">
        <p14:creationId xmlns:p14="http://schemas.microsoft.com/office/powerpoint/2010/main" val="2351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459D9-5ECE-41D5-8517-92199E8487C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3792099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59D9-5ECE-41D5-8517-92199E8487C2}" type="datetimeFigureOut">
              <a:rPr lang="en-GB" smtClean="0"/>
              <a:t>24/01/2024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7D838A-21C0-4B2C-95F9-C47129405A7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60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2459D9-5ECE-41D5-8517-92199E8487C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112700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2459D9-5ECE-41D5-8517-92199E8487C2}" type="datetimeFigureOut">
              <a:rPr lang="en-GB" smtClean="0"/>
              <a:t>24/01/2024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24588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2459D9-5ECE-41D5-8517-92199E8487C2}" type="datetimeFigureOut">
              <a:rPr lang="en-GB" smtClean="0"/>
              <a:t>24/01/2024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222229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459D9-5ECE-41D5-8517-92199E8487C2}" type="datetimeFigureOut">
              <a:rPr lang="en-GB" smtClean="0"/>
              <a:t>24/01/2024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3812908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2459D9-5ECE-41D5-8517-92199E8487C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D838A-21C0-4B2C-95F9-C47129405A75}" type="slidenum">
              <a:rPr lang="en-GB" smtClean="0"/>
              <a:t>‹#›</a:t>
            </a:fld>
            <a:endParaRPr lang="en-GB"/>
          </a:p>
        </p:txBody>
      </p:sp>
    </p:spTree>
    <p:extLst>
      <p:ext uri="{BB962C8B-B14F-4D97-AF65-F5344CB8AC3E}">
        <p14:creationId xmlns:p14="http://schemas.microsoft.com/office/powerpoint/2010/main" val="425323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59D9-5ECE-41D5-8517-92199E8487C2}" type="datetimeFigureOut">
              <a:rPr lang="en-GB" smtClean="0"/>
              <a:t>24/01/2024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7D838A-21C0-4B2C-95F9-C47129405A75}"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3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2459D9-5ECE-41D5-8517-92199E8487C2}" type="datetimeFigureOut">
              <a:rPr lang="en-GB" smtClean="0"/>
              <a:t>24/01/2024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07D838A-21C0-4B2C-95F9-C47129405A75}"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46819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7.xml"/><Relationship Id="rId7" Type="http://schemas.openxmlformats.org/officeDocument/2006/relationships/image" Target="../media/image2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643468" y="643467"/>
            <a:ext cx="3415612" cy="5571066"/>
          </a:xfrm>
        </p:spPr>
        <p:txBody>
          <a:bodyPr vert="horz" lIns="91440" tIns="45720" rIns="91440" bIns="45720" rtlCol="0" anchor="ctr">
            <a:normAutofit/>
          </a:bodyPr>
          <a:lstStyle/>
          <a:p>
            <a:r>
              <a:rPr lang="en-US" kern="1200" cap="all" spc="100" baseline="0">
                <a:solidFill>
                  <a:srgbClr val="FFFFFF"/>
                </a:solidFill>
                <a:latin typeface="+mj-lt"/>
                <a:ea typeface="+mj-ea"/>
                <a:cs typeface="+mj-cs"/>
              </a:rPr>
              <a:t>ABOUT US</a:t>
            </a:r>
          </a:p>
        </p:txBody>
      </p:sp>
      <p:sp>
        <p:nvSpPr>
          <p:cNvPr id="36" name="Date Placeholder 35">
            <a:extLst>
              <a:ext uri="{FF2B5EF4-FFF2-40B4-BE49-F238E27FC236}">
                <a16:creationId xmlns:a16="http://schemas.microsoft.com/office/drawing/2014/main" id="{64D06C77-08BF-4ABC-8656-21CAB4DFD7FA}"/>
              </a:ext>
            </a:extLst>
          </p:cNvPr>
          <p:cNvSpPr>
            <a:spLocks noGrp="1"/>
          </p:cNvSpPr>
          <p:nvPr>
            <p:ph type="dt" sz="half" idx="10"/>
          </p:nvPr>
        </p:nvSpPr>
        <p:spPr>
          <a:xfrm>
            <a:off x="1024129" y="6470704"/>
            <a:ext cx="2154143" cy="274320"/>
          </a:xfrm>
        </p:spPr>
        <p:txBody>
          <a:bodyPr vert="horz" lIns="91440" tIns="45720" rIns="91440" bIns="45720" rtlCol="0" anchor="ctr">
            <a:normAutofit/>
          </a:bodyPr>
          <a:lstStyle/>
          <a:p>
            <a:pPr>
              <a:spcAft>
                <a:spcPts val="600"/>
              </a:spcAft>
            </a:pPr>
            <a:r>
              <a:rPr lang="en-US" kern="1200">
                <a:solidFill>
                  <a:srgbClr val="FFFFFF"/>
                </a:solidFill>
                <a:latin typeface="+mj-lt"/>
                <a:ea typeface="+mn-ea"/>
                <a:cs typeface="+mn-cs"/>
              </a:rPr>
              <a:t>19.12..2023</a:t>
            </a:r>
          </a:p>
        </p:txBody>
      </p:sp>
      <p:sp>
        <p:nvSpPr>
          <p:cNvPr id="37" name="Footer Placeholder 36">
            <a:extLst>
              <a:ext uri="{FF2B5EF4-FFF2-40B4-BE49-F238E27FC236}">
                <a16:creationId xmlns:a16="http://schemas.microsoft.com/office/drawing/2014/main" id="{5FA84566-6373-4E7B-AA6F-CA6C7346EC47}"/>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a:spcAft>
                <a:spcPts val="600"/>
              </a:spcAft>
            </a:pPr>
            <a:r>
              <a:rPr lang="en-US" kern="1200" cap="all" baseline="0">
                <a:solidFill>
                  <a:schemeClr val="tx1">
                    <a:lumMod val="95000"/>
                    <a:lumOff val="5000"/>
                  </a:schemeClr>
                </a:solidFill>
                <a:latin typeface="+mj-lt"/>
                <a:ea typeface="+mn-ea"/>
                <a:cs typeface="+mn-cs"/>
              </a:rPr>
              <a:t>Locality Working</a:t>
            </a:r>
          </a:p>
        </p:txBody>
      </p:sp>
      <p:sp>
        <p:nvSpPr>
          <p:cNvPr id="38" name="Slide Number Placeholder 37">
            <a:extLst>
              <a:ext uri="{FF2B5EF4-FFF2-40B4-BE49-F238E27FC236}">
                <a16:creationId xmlns:a16="http://schemas.microsoft.com/office/drawing/2014/main" id="{198D92D2-0F62-443D-BB2D-F4E23724D76F}"/>
              </a:ext>
            </a:extLst>
          </p:cNvPr>
          <p:cNvSpPr>
            <a:spLocks noGrp="1"/>
          </p:cNvSpPr>
          <p:nvPr>
            <p:ph type="sldNum" sz="quarter" idx="12"/>
          </p:nvPr>
        </p:nvSpPr>
        <p:spPr>
          <a:xfrm>
            <a:off x="10837333" y="6470704"/>
            <a:ext cx="973667" cy="274320"/>
          </a:xfrm>
        </p:spPr>
        <p:txBody>
          <a:bodyPr vert="horz" lIns="91440" tIns="45720" rIns="91440" bIns="45720" rtlCol="0" anchor="ctr">
            <a:normAutofit/>
          </a:bodyPr>
          <a:lstStyle/>
          <a:p>
            <a:pPr>
              <a:spcAft>
                <a:spcPts val="600"/>
              </a:spcAft>
            </a:pPr>
            <a:fld id="{B5CEABB6-07DC-46E8-9B57-56EC44A396E5}" type="slidenum">
              <a:rPr lang="en-US" kern="1200" dirty="0">
                <a:solidFill>
                  <a:schemeClr val="tx1">
                    <a:lumMod val="95000"/>
                    <a:lumOff val="5000"/>
                  </a:schemeClr>
                </a:solidFill>
                <a:latin typeface="+mj-lt"/>
                <a:ea typeface="+mn-ea"/>
                <a:cs typeface="+mn-cs"/>
              </a:rPr>
              <a:pPr>
                <a:spcAft>
                  <a:spcPts val="600"/>
                </a:spcAft>
              </a:pPr>
              <a:t>1</a:t>
            </a:fld>
            <a:endParaRPr lang="en-US" kern="1200">
              <a:solidFill>
                <a:schemeClr val="tx1">
                  <a:lumMod val="95000"/>
                  <a:lumOff val="5000"/>
                </a:schemeClr>
              </a:solidFill>
              <a:latin typeface="+mj-lt"/>
              <a:ea typeface="+mn-ea"/>
              <a:cs typeface="+mn-cs"/>
            </a:endParaRPr>
          </a:p>
        </p:txBody>
      </p:sp>
      <p:graphicFrame>
        <p:nvGraphicFramePr>
          <p:cNvPr id="50" name="Subtitle 2">
            <a:extLst>
              <a:ext uri="{FF2B5EF4-FFF2-40B4-BE49-F238E27FC236}">
                <a16:creationId xmlns:a16="http://schemas.microsoft.com/office/drawing/2014/main" id="{D7B5CF8A-62AC-74A5-9590-C68F5A5F9CB1}"/>
              </a:ext>
            </a:extLst>
          </p:cNvPr>
          <p:cNvGraphicFramePr/>
          <p:nvPr>
            <p:extLst>
              <p:ext uri="{D42A27DB-BD31-4B8C-83A1-F6EECF244321}">
                <p14:modId xmlns:p14="http://schemas.microsoft.com/office/powerpoint/2010/main" val="233658154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49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695" name="Rectangle 28686">
            <a:extLst>
              <a:ext uri="{FF2B5EF4-FFF2-40B4-BE49-F238E27FC236}">
                <a16:creationId xmlns:a16="http://schemas.microsoft.com/office/drawing/2014/main" id="{256CBC06-AFCC-4937-8EA9-F545A2EB0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696" name="Straight Connector 28688">
            <a:extLst>
              <a:ext uri="{FF2B5EF4-FFF2-40B4-BE49-F238E27FC236}">
                <a16:creationId xmlns:a16="http://schemas.microsoft.com/office/drawing/2014/main" id="{2D041084-7D34-40AA-ACA7-1EFFC82122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8682" name="TextBox 1">
            <a:extLst>
              <a:ext uri="{FF2B5EF4-FFF2-40B4-BE49-F238E27FC236}">
                <a16:creationId xmlns:a16="http://schemas.microsoft.com/office/drawing/2014/main" id="{311EF595-526B-D609-7A9A-A467D6D0D1B6}"/>
              </a:ext>
            </a:extLst>
          </p:cNvPr>
          <p:cNvGraphicFramePr/>
          <p:nvPr>
            <p:extLst>
              <p:ext uri="{D42A27DB-BD31-4B8C-83A1-F6EECF244321}">
                <p14:modId xmlns:p14="http://schemas.microsoft.com/office/powerpoint/2010/main" val="4104235442"/>
              </p:ext>
            </p:extLst>
          </p:nvPr>
        </p:nvGraphicFramePr>
        <p:xfrm>
          <a:off x="2295918" y="944010"/>
          <a:ext cx="7869238" cy="5632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B7A8-40CA-6691-E2B3-8E91700E9DE2}"/>
              </a:ext>
            </a:extLst>
          </p:cNvPr>
          <p:cNvSpPr>
            <a:spLocks noGrp="1"/>
          </p:cNvSpPr>
          <p:nvPr>
            <p:ph type="title"/>
          </p:nvPr>
        </p:nvSpPr>
        <p:spPr/>
        <p:txBody>
          <a:bodyPr/>
          <a:lstStyle/>
          <a:p>
            <a:r>
              <a:rPr lang="en-US"/>
              <a:t>The role of the Hospital LAC</a:t>
            </a:r>
            <a:endParaRPr lang="en-GB"/>
          </a:p>
        </p:txBody>
      </p:sp>
      <p:sp>
        <p:nvSpPr>
          <p:cNvPr id="3" name="Content Placeholder 2">
            <a:extLst>
              <a:ext uri="{FF2B5EF4-FFF2-40B4-BE49-F238E27FC236}">
                <a16:creationId xmlns:a16="http://schemas.microsoft.com/office/drawing/2014/main" id="{550F9B6E-513F-18C4-BC8C-B5849248220B}"/>
              </a:ext>
            </a:extLst>
          </p:cNvPr>
          <p:cNvSpPr>
            <a:spLocks noGrp="1"/>
          </p:cNvSpPr>
          <p:nvPr>
            <p:ph idx="1"/>
          </p:nvPr>
        </p:nvSpPr>
        <p:spPr>
          <a:xfrm>
            <a:off x="1024127" y="1700373"/>
            <a:ext cx="10698686" cy="4351106"/>
          </a:xfrm>
        </p:spPr>
        <p:txBody>
          <a:bodyPr>
            <a:normAutofit/>
          </a:bodyPr>
          <a:lstStyle/>
          <a:p>
            <a:pPr>
              <a:buFont typeface="Arial" panose="020B0604020202020204" pitchFamily="34" charset="0"/>
              <a:buChar char="•"/>
            </a:pPr>
            <a:r>
              <a:rPr lang="en-GB" sz="2400" dirty="0">
                <a:solidFill>
                  <a:srgbClr val="44546A"/>
                </a:solidFill>
              </a:rPr>
              <a:t> Ensuring the correct processes are in place that facilitate discharge</a:t>
            </a:r>
          </a:p>
          <a:p>
            <a:pPr>
              <a:buFont typeface="Arial" panose="020B0604020202020204" pitchFamily="34" charset="0"/>
              <a:buChar char="•"/>
            </a:pPr>
            <a:r>
              <a:rPr lang="en-GB" sz="2400" dirty="0">
                <a:solidFill>
                  <a:srgbClr val="44546A"/>
                </a:solidFill>
              </a:rPr>
              <a:t> Introducing residents to services and helping them access support </a:t>
            </a:r>
          </a:p>
          <a:p>
            <a:pPr>
              <a:buFont typeface="Arial" panose="020B0604020202020204" pitchFamily="34" charset="0"/>
              <a:buChar char="•"/>
            </a:pPr>
            <a:r>
              <a:rPr lang="en-GB" sz="2400" dirty="0">
                <a:solidFill>
                  <a:srgbClr val="44546A"/>
                </a:solidFill>
              </a:rPr>
              <a:t> Improving outcomes for residents</a:t>
            </a:r>
          </a:p>
          <a:p>
            <a:pPr>
              <a:buFont typeface="Arial" panose="020B0604020202020204" pitchFamily="34" charset="0"/>
              <a:buChar char="•"/>
            </a:pPr>
            <a:r>
              <a:rPr lang="en-GB" sz="2400" dirty="0">
                <a:solidFill>
                  <a:srgbClr val="44546A"/>
                </a:solidFill>
              </a:rPr>
              <a:t> Offering ‘short term’ support- hospital LAC can ‘react’ quickly to help resolve a situation</a:t>
            </a:r>
          </a:p>
          <a:p>
            <a:pPr>
              <a:buFont typeface="Arial" panose="020B0604020202020204" pitchFamily="34" charset="0"/>
              <a:buChar char="•"/>
            </a:pPr>
            <a:r>
              <a:rPr lang="en-GB" sz="2400" dirty="0">
                <a:solidFill>
                  <a:srgbClr val="44546A"/>
                </a:solidFill>
              </a:rPr>
              <a:t> Examples include facilitating discharge through liaising with professionals, supporting services to make housing suitable for residents returning home, connecting residents to relevant service providers and professionals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303278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6BA5-F0F6-BD7D-5B5E-BBFE35EB7C87}"/>
              </a:ext>
            </a:extLst>
          </p:cNvPr>
          <p:cNvSpPr>
            <a:spLocks noGrp="1"/>
          </p:cNvSpPr>
          <p:nvPr>
            <p:ph type="title"/>
          </p:nvPr>
        </p:nvSpPr>
        <p:spPr/>
        <p:txBody>
          <a:bodyPr/>
          <a:lstStyle/>
          <a:p>
            <a:r>
              <a:rPr lang="en-US"/>
              <a:t>Themes- Reoccurring issues that prevent Discharge </a:t>
            </a:r>
            <a:endParaRPr lang="en-GB"/>
          </a:p>
        </p:txBody>
      </p:sp>
      <p:graphicFrame>
        <p:nvGraphicFramePr>
          <p:cNvPr id="4" name="Diagram 3">
            <a:extLst>
              <a:ext uri="{FF2B5EF4-FFF2-40B4-BE49-F238E27FC236}">
                <a16:creationId xmlns:a16="http://schemas.microsoft.com/office/drawing/2014/main" id="{4AB70471-27CD-E95B-C560-97BC6186ABA7}"/>
              </a:ext>
            </a:extLst>
          </p:cNvPr>
          <p:cNvGraphicFramePr/>
          <p:nvPr>
            <p:extLst>
              <p:ext uri="{D42A27DB-BD31-4B8C-83A1-F6EECF244321}">
                <p14:modId xmlns:p14="http://schemas.microsoft.com/office/powerpoint/2010/main" val="103765257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3995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0C41633-24D2-4676-E9A3-CFC45B1879F5}"/>
              </a:ext>
            </a:extLst>
          </p:cNvPr>
          <p:cNvGraphicFramePr/>
          <p:nvPr>
            <p:extLst>
              <p:ext uri="{D42A27DB-BD31-4B8C-83A1-F6EECF244321}">
                <p14:modId xmlns:p14="http://schemas.microsoft.com/office/powerpoint/2010/main" val="303362880"/>
              </p:ext>
            </p:extLst>
          </p:nvPr>
        </p:nvGraphicFramePr>
        <p:xfrm>
          <a:off x="102740" y="94756"/>
          <a:ext cx="12195425" cy="7084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Rounded Corners 4">
            <a:extLst>
              <a:ext uri="{FF2B5EF4-FFF2-40B4-BE49-F238E27FC236}">
                <a16:creationId xmlns:a16="http://schemas.microsoft.com/office/drawing/2014/main" id="{C222B4CB-E89E-8DE4-C6B5-935974134BAD}"/>
              </a:ext>
            </a:extLst>
          </p:cNvPr>
          <p:cNvSpPr/>
          <p:nvPr/>
        </p:nvSpPr>
        <p:spPr>
          <a:xfrm>
            <a:off x="1626266" y="114161"/>
            <a:ext cx="5596467" cy="1007187"/>
          </a:xfrm>
          <a:prstGeom prst="roundRect">
            <a:avLst/>
          </a:prstGeom>
          <a:solidFill>
            <a:srgbClr val="C6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mn-lt"/>
              </a:rPr>
              <a:t>Case Study</a:t>
            </a:r>
            <a:br>
              <a:rPr lang="en-GB" sz="2400" dirty="0">
                <a:solidFill>
                  <a:schemeClr val="tx1"/>
                </a:solidFill>
                <a:latin typeface="+mn-lt"/>
              </a:rPr>
            </a:br>
            <a:r>
              <a:rPr lang="en-GB" sz="1600" dirty="0">
                <a:solidFill>
                  <a:schemeClr val="tx1"/>
                </a:solidFill>
                <a:latin typeface="+mn-lt"/>
              </a:rPr>
              <a:t>Alan is in his 90’s </a:t>
            </a:r>
            <a:r>
              <a:rPr lang="en-GB" sz="1600" dirty="0">
                <a:solidFill>
                  <a:schemeClr val="tx1"/>
                </a:solidFill>
              </a:rPr>
              <a:t>and </a:t>
            </a:r>
            <a:r>
              <a:rPr lang="en-GB" sz="1600" dirty="0">
                <a:solidFill>
                  <a:schemeClr val="tx1"/>
                </a:solidFill>
                <a:latin typeface="+mn-lt"/>
              </a:rPr>
              <a:t>was admitted to hospital after having a fall in his home.</a:t>
            </a:r>
            <a:endParaRPr lang="en-GB" sz="1600" dirty="0">
              <a:solidFill>
                <a:schemeClr val="tx1"/>
              </a:solidFill>
            </a:endParaRPr>
          </a:p>
        </p:txBody>
      </p:sp>
      <p:pic>
        <p:nvPicPr>
          <p:cNvPr id="9" name="Graphic 8" descr="Male profile with solid fill">
            <a:extLst>
              <a:ext uri="{FF2B5EF4-FFF2-40B4-BE49-F238E27FC236}">
                <a16:creationId xmlns:a16="http://schemas.microsoft.com/office/drawing/2014/main" id="{4A3C0A4A-E31A-F413-67BC-2D7A7B8033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615" y="94756"/>
            <a:ext cx="1026592" cy="1026592"/>
          </a:xfrm>
          <a:prstGeom prst="rect">
            <a:avLst/>
          </a:prstGeom>
        </p:spPr>
      </p:pic>
      <p:sp>
        <p:nvSpPr>
          <p:cNvPr id="10" name="TextBox 9">
            <a:extLst>
              <a:ext uri="{FF2B5EF4-FFF2-40B4-BE49-F238E27FC236}">
                <a16:creationId xmlns:a16="http://schemas.microsoft.com/office/drawing/2014/main" id="{89B40700-CA43-593A-E600-C98E018F471B}"/>
              </a:ext>
            </a:extLst>
          </p:cNvPr>
          <p:cNvSpPr txBox="1"/>
          <p:nvPr/>
        </p:nvSpPr>
        <p:spPr>
          <a:xfrm>
            <a:off x="1002555" y="1309123"/>
            <a:ext cx="2488425" cy="338554"/>
          </a:xfrm>
          <a:prstGeom prst="rect">
            <a:avLst/>
          </a:prstGeom>
          <a:noFill/>
        </p:spPr>
        <p:txBody>
          <a:bodyPr wrap="square" rtlCol="0">
            <a:spAutoFit/>
          </a:bodyPr>
          <a:lstStyle/>
          <a:p>
            <a:r>
              <a:rPr lang="en-GB" sz="1600" b="1" dirty="0"/>
              <a:t>1-2 weeks after discharge</a:t>
            </a:r>
          </a:p>
        </p:txBody>
      </p:sp>
      <p:sp>
        <p:nvSpPr>
          <p:cNvPr id="11" name="TextBox 10">
            <a:extLst>
              <a:ext uri="{FF2B5EF4-FFF2-40B4-BE49-F238E27FC236}">
                <a16:creationId xmlns:a16="http://schemas.microsoft.com/office/drawing/2014/main" id="{2E2230F9-C73C-74B3-95E9-6DD33DC92753}"/>
              </a:ext>
            </a:extLst>
          </p:cNvPr>
          <p:cNvSpPr txBox="1"/>
          <p:nvPr/>
        </p:nvSpPr>
        <p:spPr>
          <a:xfrm>
            <a:off x="4986190" y="1305522"/>
            <a:ext cx="2428524" cy="338554"/>
          </a:xfrm>
          <a:prstGeom prst="rect">
            <a:avLst/>
          </a:prstGeom>
          <a:noFill/>
        </p:spPr>
        <p:txBody>
          <a:bodyPr wrap="square" rtlCol="0">
            <a:spAutoFit/>
          </a:bodyPr>
          <a:lstStyle/>
          <a:p>
            <a:r>
              <a:rPr lang="en-GB" sz="1600" b="1" dirty="0"/>
              <a:t>1 month after discharge</a:t>
            </a:r>
          </a:p>
        </p:txBody>
      </p:sp>
      <p:sp>
        <p:nvSpPr>
          <p:cNvPr id="12" name="TextBox 11">
            <a:extLst>
              <a:ext uri="{FF2B5EF4-FFF2-40B4-BE49-F238E27FC236}">
                <a16:creationId xmlns:a16="http://schemas.microsoft.com/office/drawing/2014/main" id="{7F535E43-5CFA-DE22-EF44-EBA5A0F7D3F9}"/>
              </a:ext>
            </a:extLst>
          </p:cNvPr>
          <p:cNvSpPr txBox="1"/>
          <p:nvPr/>
        </p:nvSpPr>
        <p:spPr>
          <a:xfrm>
            <a:off x="9145782" y="1305522"/>
            <a:ext cx="2467644" cy="338554"/>
          </a:xfrm>
          <a:prstGeom prst="rect">
            <a:avLst/>
          </a:prstGeom>
          <a:noFill/>
        </p:spPr>
        <p:txBody>
          <a:bodyPr wrap="square" rtlCol="0">
            <a:spAutoFit/>
          </a:bodyPr>
          <a:lstStyle/>
          <a:p>
            <a:r>
              <a:rPr lang="en-GB" sz="1600" b="1" dirty="0"/>
              <a:t>2-3 month after discharge</a:t>
            </a:r>
          </a:p>
        </p:txBody>
      </p:sp>
    </p:spTree>
    <p:extLst>
      <p:ext uri="{BB962C8B-B14F-4D97-AF65-F5344CB8AC3E}">
        <p14:creationId xmlns:p14="http://schemas.microsoft.com/office/powerpoint/2010/main" val="2280101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9028-5C32-CDC1-744A-CB1E1D141F78}"/>
              </a:ext>
            </a:extLst>
          </p:cNvPr>
          <p:cNvSpPr>
            <a:spLocks noGrp="1"/>
          </p:cNvSpPr>
          <p:nvPr>
            <p:ph type="title"/>
          </p:nvPr>
        </p:nvSpPr>
        <p:spPr/>
        <p:txBody>
          <a:bodyPr/>
          <a:lstStyle/>
          <a:p>
            <a:r>
              <a:rPr lang="en-US" dirty="0"/>
              <a:t>What we’re currently doing/Exploring</a:t>
            </a:r>
            <a:endParaRPr lang="en-GB" dirty="0"/>
          </a:p>
        </p:txBody>
      </p:sp>
      <p:sp>
        <p:nvSpPr>
          <p:cNvPr id="3" name="Content Placeholder 2">
            <a:extLst>
              <a:ext uri="{FF2B5EF4-FFF2-40B4-BE49-F238E27FC236}">
                <a16:creationId xmlns:a16="http://schemas.microsoft.com/office/drawing/2014/main" id="{50DDAC3A-4776-BECD-B24F-53894F1EB328}"/>
              </a:ext>
            </a:extLst>
          </p:cNvPr>
          <p:cNvSpPr>
            <a:spLocks noGrp="1"/>
          </p:cNvSpPr>
          <p:nvPr>
            <p:ph idx="1"/>
          </p:nvPr>
        </p:nvSpPr>
        <p:spPr/>
        <p:txBody>
          <a:bodyPr/>
          <a:lstStyle/>
          <a:p>
            <a:r>
              <a:rPr lang="en-US" dirty="0"/>
              <a:t>Priorities</a:t>
            </a:r>
          </a:p>
          <a:p>
            <a:r>
              <a:rPr lang="en-US" dirty="0"/>
              <a:t>Local Area Coordination</a:t>
            </a:r>
          </a:p>
          <a:p>
            <a:r>
              <a:rPr lang="en-US" dirty="0"/>
              <a:t>Hospital Discharge packs</a:t>
            </a:r>
          </a:p>
          <a:p>
            <a:r>
              <a:rPr lang="en-US" dirty="0"/>
              <a:t>Pop-up events</a:t>
            </a:r>
          </a:p>
          <a:p>
            <a:r>
              <a:rPr lang="en-US" dirty="0"/>
              <a:t>Falls steering group</a:t>
            </a:r>
          </a:p>
          <a:p>
            <a:r>
              <a:rPr lang="en-US" dirty="0"/>
              <a:t>Falls Ambassadors/champions</a:t>
            </a:r>
          </a:p>
          <a:p>
            <a:endParaRPr lang="en-US" dirty="0"/>
          </a:p>
        </p:txBody>
      </p:sp>
    </p:spTree>
    <p:extLst>
      <p:ext uri="{BB962C8B-B14F-4D97-AF65-F5344CB8AC3E}">
        <p14:creationId xmlns:p14="http://schemas.microsoft.com/office/powerpoint/2010/main" val="174579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0">
            <a:extLst>
              <a:ext uri="{FF2B5EF4-FFF2-40B4-BE49-F238E27FC236}">
                <a16:creationId xmlns:a16="http://schemas.microsoft.com/office/drawing/2014/main" id="{904C0BC6-B04D-4459-B721-9C030C392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6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CB2F024E-D853-479C-B5A9-08293A2D7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0195AA9-6506-B9B4-9A1E-05E2BF60789E}"/>
              </a:ext>
            </a:extLst>
          </p:cNvPr>
          <p:cNvPicPr>
            <a:picLocks noChangeAspect="1"/>
          </p:cNvPicPr>
          <p:nvPr/>
        </p:nvPicPr>
        <p:blipFill>
          <a:blip r:embed="rId2"/>
          <a:stretch>
            <a:fillRect/>
          </a:stretch>
        </p:blipFill>
        <p:spPr>
          <a:xfrm>
            <a:off x="3186827" y="643467"/>
            <a:ext cx="5818345" cy="5571066"/>
          </a:xfrm>
          <a:prstGeom prst="rect">
            <a:avLst/>
          </a:prstGeom>
        </p:spPr>
      </p:pic>
    </p:spTree>
    <p:extLst>
      <p:ext uri="{BB962C8B-B14F-4D97-AF65-F5344CB8AC3E}">
        <p14:creationId xmlns:p14="http://schemas.microsoft.com/office/powerpoint/2010/main" val="3771597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9" name="Straight Connector 3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60" name="Rectangle 37">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129872" y="643467"/>
            <a:ext cx="3473009" cy="5571066"/>
          </a:xfrm>
        </p:spPr>
        <p:txBody>
          <a:bodyPr vert="horz" lIns="91440" tIns="45720" rIns="91440" bIns="45720" rtlCol="0" anchor="ctr">
            <a:normAutofit/>
          </a:bodyPr>
          <a:lstStyle/>
          <a:p>
            <a:r>
              <a:rPr lang="en-US" kern="1200" cap="all" spc="100" baseline="0" dirty="0">
                <a:solidFill>
                  <a:schemeClr val="tx1">
                    <a:lumMod val="95000"/>
                    <a:lumOff val="5000"/>
                  </a:schemeClr>
                </a:solidFill>
                <a:latin typeface="+mj-lt"/>
                <a:ea typeface="+mj-ea"/>
                <a:cs typeface="+mj-cs"/>
              </a:rPr>
              <a:t>Core team members</a:t>
            </a:r>
          </a:p>
        </p:txBody>
      </p:sp>
      <p:cxnSp>
        <p:nvCxnSpPr>
          <p:cNvPr id="61" name="Straight Connector 39">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BABB466A-6DA0-4EE9-9405-F74957757BA9}"/>
              </a:ext>
            </a:extLst>
          </p:cNvPr>
          <p:cNvSpPr>
            <a:spLocks/>
          </p:cNvSpPr>
          <p:nvPr/>
        </p:nvSpPr>
        <p:spPr>
          <a:xfrm>
            <a:off x="1182376" y="1052130"/>
            <a:ext cx="2973462" cy="339824"/>
          </a:xfrm>
          <a:prstGeom prst="rect">
            <a:avLst/>
          </a:prstGeom>
        </p:spPr>
        <p:txBody>
          <a:bodyPr/>
          <a:lstStyle/>
          <a:p>
            <a:pPr defTabSz="420624">
              <a:spcAft>
                <a:spcPts val="600"/>
              </a:spcAft>
            </a:pPr>
            <a:r>
              <a:rPr lang="en-US" sz="1600" b="1" kern="1200">
                <a:solidFill>
                  <a:schemeClr val="tx1"/>
                </a:solidFill>
                <a:latin typeface="+mn-lt"/>
                <a:ea typeface="+mn-ea"/>
                <a:cs typeface="+mn-cs"/>
              </a:rPr>
              <a:t>Locality Manager</a:t>
            </a:r>
            <a:endParaRPr lang="en-US" sz="1600" b="1"/>
          </a:p>
        </p:txBody>
      </p:sp>
      <p:sp>
        <p:nvSpPr>
          <p:cNvPr id="17" name="Text Placeholder 16">
            <a:extLst>
              <a:ext uri="{FF2B5EF4-FFF2-40B4-BE49-F238E27FC236}">
                <a16:creationId xmlns:a16="http://schemas.microsoft.com/office/drawing/2014/main" id="{D3928F89-1741-4079-8DFF-2009EF9B9931}"/>
              </a:ext>
            </a:extLst>
          </p:cNvPr>
          <p:cNvSpPr>
            <a:spLocks/>
          </p:cNvSpPr>
          <p:nvPr/>
        </p:nvSpPr>
        <p:spPr>
          <a:xfrm>
            <a:off x="942975" y="1391955"/>
            <a:ext cx="2973462" cy="679648"/>
          </a:xfrm>
          <a:prstGeom prst="rect">
            <a:avLst/>
          </a:prstGeom>
        </p:spPr>
        <p:txBody>
          <a:bodyPr>
            <a:noAutofit/>
          </a:bodyPr>
          <a:lstStyle/>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Responsible for the day-to-day operations of a locality team</a:t>
            </a:r>
          </a:p>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Connect &amp; collaborate with a range of partners around complex place-based issues</a:t>
            </a:r>
          </a:p>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Strategic overview of locality plans</a:t>
            </a:r>
          </a:p>
          <a:p>
            <a:pPr marL="262890" indent="-262890" defTabSz="420624">
              <a:spcAft>
                <a:spcPts val="600"/>
              </a:spcAft>
              <a:buFont typeface="Arial" panose="020B0604020202020204" pitchFamily="34" charset="0"/>
              <a:buChar char="•"/>
            </a:pPr>
            <a:endParaRPr lang="en-US" sz="1600" dirty="0"/>
          </a:p>
          <a:p>
            <a:pPr defTabSz="420624">
              <a:spcAft>
                <a:spcPts val="600"/>
              </a:spcAft>
            </a:pPr>
            <a:endParaRPr lang="en-US" sz="1600" kern="1200" dirty="0">
              <a:solidFill>
                <a:schemeClr val="tx1"/>
              </a:solidFill>
              <a:latin typeface="+mn-lt"/>
              <a:ea typeface="+mn-ea"/>
              <a:cs typeface="+mn-cs"/>
            </a:endParaRPr>
          </a:p>
          <a:p>
            <a:pPr marL="262890" indent="-262890" defTabSz="420624">
              <a:spcAft>
                <a:spcPts val="600"/>
              </a:spcAft>
              <a:buFont typeface="Arial" panose="020B0604020202020204" pitchFamily="34" charset="0"/>
              <a:buChar char="•"/>
            </a:pPr>
            <a:endParaRPr lang="en-US" sz="1600" kern="1200" dirty="0">
              <a:solidFill>
                <a:schemeClr val="tx1"/>
              </a:solidFill>
              <a:latin typeface="+mn-lt"/>
              <a:ea typeface="+mn-ea"/>
              <a:cs typeface="+mn-cs"/>
            </a:endParaRPr>
          </a:p>
          <a:p>
            <a:pPr>
              <a:spcAft>
                <a:spcPts val="600"/>
              </a:spcAft>
            </a:pPr>
            <a:endParaRPr lang="en-US" sz="1600" kern="1200" dirty="0">
              <a:solidFill>
                <a:schemeClr val="tx1"/>
              </a:solidFill>
              <a:latin typeface="+mn-lt"/>
              <a:ea typeface="+mn-ea"/>
              <a:cs typeface="+mn-cs"/>
            </a:endParaRPr>
          </a:p>
          <a:p>
            <a:pPr>
              <a:spcAft>
                <a:spcPts val="600"/>
              </a:spcAft>
            </a:pPr>
            <a:endParaRPr lang="en-US" sz="1600" kern="1200" dirty="0">
              <a:solidFill>
                <a:schemeClr val="tx1"/>
              </a:solidFill>
              <a:latin typeface="+mn-lt"/>
              <a:ea typeface="+mn-ea"/>
              <a:cs typeface="+mn-cs"/>
            </a:endParaRPr>
          </a:p>
          <a:p>
            <a:pPr>
              <a:spcAft>
                <a:spcPts val="600"/>
              </a:spcAft>
            </a:pPr>
            <a:endParaRPr lang="en-US" sz="1600" dirty="0"/>
          </a:p>
        </p:txBody>
      </p:sp>
      <p:sp>
        <p:nvSpPr>
          <p:cNvPr id="6" name="Text Placeholder 5">
            <a:extLst>
              <a:ext uri="{FF2B5EF4-FFF2-40B4-BE49-F238E27FC236}">
                <a16:creationId xmlns:a16="http://schemas.microsoft.com/office/drawing/2014/main" id="{EFF9651D-8E27-4952-804A-2D2C0A55A0F8}"/>
              </a:ext>
            </a:extLst>
          </p:cNvPr>
          <p:cNvSpPr>
            <a:spLocks/>
          </p:cNvSpPr>
          <p:nvPr/>
        </p:nvSpPr>
        <p:spPr>
          <a:xfrm>
            <a:off x="1156563" y="3676187"/>
            <a:ext cx="2973462" cy="339824"/>
          </a:xfrm>
          <a:prstGeom prst="rect">
            <a:avLst/>
          </a:prstGeom>
        </p:spPr>
        <p:txBody>
          <a:bodyPr/>
          <a:lstStyle/>
          <a:p>
            <a:pPr defTabSz="420624">
              <a:spcAft>
                <a:spcPts val="600"/>
              </a:spcAft>
            </a:pPr>
            <a:r>
              <a:rPr lang="en-US" sz="1600" b="1" kern="1200" dirty="0">
                <a:solidFill>
                  <a:schemeClr val="tx1"/>
                </a:solidFill>
                <a:latin typeface="+mn-lt"/>
                <a:ea typeface="+mn-ea"/>
                <a:cs typeface="+mn-cs"/>
              </a:rPr>
              <a:t>Public Protection Officer</a:t>
            </a:r>
            <a:endParaRPr lang="en-US" sz="1600" b="1" dirty="0"/>
          </a:p>
        </p:txBody>
      </p:sp>
      <p:sp>
        <p:nvSpPr>
          <p:cNvPr id="5" name="Text Placeholder 4">
            <a:extLst>
              <a:ext uri="{FF2B5EF4-FFF2-40B4-BE49-F238E27FC236}">
                <a16:creationId xmlns:a16="http://schemas.microsoft.com/office/drawing/2014/main" id="{1A129DD3-8F5E-43F6-9716-7C33D00A50F8}"/>
              </a:ext>
            </a:extLst>
          </p:cNvPr>
          <p:cNvSpPr>
            <a:spLocks/>
          </p:cNvSpPr>
          <p:nvPr/>
        </p:nvSpPr>
        <p:spPr>
          <a:xfrm>
            <a:off x="905968" y="4003576"/>
            <a:ext cx="2973462" cy="679648"/>
          </a:xfrm>
          <a:prstGeom prst="rect">
            <a:avLst/>
          </a:prstGeom>
        </p:spPr>
        <p:txBody>
          <a:bodyPr>
            <a:noAutofit/>
          </a:bodyPr>
          <a:lstStyle/>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Reduce incidence of environmental crime – littering, fly tipping, dog fouling, ASB</a:t>
            </a:r>
          </a:p>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Using appropriate enforcement approach to tackling community issues.</a:t>
            </a:r>
          </a:p>
          <a:p>
            <a:pPr marL="262890" indent="-262890" defTabSz="420624">
              <a:spcAft>
                <a:spcPts val="600"/>
              </a:spcAft>
              <a:buFont typeface="Arial" panose="020B0604020202020204" pitchFamily="34" charset="0"/>
              <a:buChar char="•"/>
            </a:pPr>
            <a:r>
              <a:rPr lang="en-US" sz="1600" kern="1200" dirty="0">
                <a:solidFill>
                  <a:schemeClr val="tx1"/>
                </a:solidFill>
                <a:latin typeface="+mn-lt"/>
                <a:ea typeface="+mn-ea"/>
                <a:cs typeface="+mn-cs"/>
              </a:rPr>
              <a:t>Work with partners to support community safety &amp; </a:t>
            </a:r>
            <a:r>
              <a:rPr lang="en-US" sz="1600" kern="1200" dirty="0" err="1">
                <a:solidFill>
                  <a:schemeClr val="tx1"/>
                </a:solidFill>
                <a:latin typeface="+mn-lt"/>
                <a:ea typeface="+mn-ea"/>
                <a:cs typeface="+mn-cs"/>
              </a:rPr>
              <a:t>neighbourhood</a:t>
            </a:r>
            <a:endParaRPr lang="en-US" sz="1600" kern="1200" dirty="0">
              <a:solidFill>
                <a:schemeClr val="tx1"/>
              </a:solidFill>
              <a:latin typeface="+mn-lt"/>
              <a:ea typeface="+mn-ea"/>
              <a:cs typeface="+mn-cs"/>
            </a:endParaRPr>
          </a:p>
          <a:p>
            <a:pPr>
              <a:spcAft>
                <a:spcPts val="600"/>
              </a:spcAft>
            </a:pPr>
            <a:endParaRPr lang="en-US" sz="1600" dirty="0"/>
          </a:p>
        </p:txBody>
      </p:sp>
      <p:sp>
        <p:nvSpPr>
          <p:cNvPr id="29" name="Text Placeholder 28">
            <a:extLst>
              <a:ext uri="{FF2B5EF4-FFF2-40B4-BE49-F238E27FC236}">
                <a16:creationId xmlns:a16="http://schemas.microsoft.com/office/drawing/2014/main" id="{4E9F7C96-64EE-4251-8329-BA0DE2E3AC69}"/>
              </a:ext>
            </a:extLst>
          </p:cNvPr>
          <p:cNvSpPr>
            <a:spLocks/>
          </p:cNvSpPr>
          <p:nvPr/>
        </p:nvSpPr>
        <p:spPr>
          <a:xfrm>
            <a:off x="4565576" y="1061089"/>
            <a:ext cx="2973462" cy="339824"/>
          </a:xfrm>
          <a:prstGeom prst="rect">
            <a:avLst/>
          </a:prstGeom>
        </p:spPr>
        <p:txBody>
          <a:bodyPr/>
          <a:lstStyle/>
          <a:p>
            <a:pPr defTabSz="420624">
              <a:spcAft>
                <a:spcPts val="600"/>
              </a:spcAft>
            </a:pPr>
            <a:r>
              <a:rPr lang="en-US" sz="1600" b="1" kern="1200" dirty="0">
                <a:solidFill>
                  <a:schemeClr val="tx1"/>
                </a:solidFill>
                <a:latin typeface="+mn-lt"/>
                <a:ea typeface="+mn-ea"/>
                <a:cs typeface="+mn-cs"/>
              </a:rPr>
              <a:t>Locality Officer</a:t>
            </a:r>
            <a:endParaRPr lang="en-US" sz="1600" b="1" dirty="0"/>
          </a:p>
        </p:txBody>
      </p:sp>
      <p:sp>
        <p:nvSpPr>
          <p:cNvPr id="28" name="Text Placeholder 27">
            <a:extLst>
              <a:ext uri="{FF2B5EF4-FFF2-40B4-BE49-F238E27FC236}">
                <a16:creationId xmlns:a16="http://schemas.microsoft.com/office/drawing/2014/main" id="{8364155F-C202-4D9C-8682-0AAAE7595599}"/>
              </a:ext>
            </a:extLst>
          </p:cNvPr>
          <p:cNvSpPr>
            <a:spLocks/>
          </p:cNvSpPr>
          <p:nvPr/>
        </p:nvSpPr>
        <p:spPr>
          <a:xfrm>
            <a:off x="4268229" y="1448786"/>
            <a:ext cx="2973462" cy="1099067"/>
          </a:xfrm>
          <a:prstGeom prst="rect">
            <a:avLst/>
          </a:prstGeom>
        </p:spPr>
        <p:txBody>
          <a:bodyPr>
            <a:noAutofit/>
          </a:bodyPr>
          <a:lstStyle/>
          <a:p>
            <a:pPr marL="246825" indent="-246825" defTabSz="420624">
              <a:spcAft>
                <a:spcPts val="600"/>
              </a:spcAft>
              <a:buFont typeface="Arial" panose="020B0604020202020204" pitchFamily="34" charset="0"/>
              <a:buChar char="•"/>
              <a:tabLst>
                <a:tab pos="246825" algn="l"/>
              </a:tabLst>
            </a:pPr>
            <a:r>
              <a:rPr lang="en-US" sz="1600" kern="1200" dirty="0">
                <a:solidFill>
                  <a:schemeClr val="tx1"/>
                </a:solidFill>
                <a:latin typeface="+mn-lt"/>
                <a:ea typeface="+mn-ea"/>
                <a:cs typeface="+mn-cs"/>
              </a:rPr>
              <a:t>A focus on coordination &amp; delivery of locality plans – enabling joined up action.</a:t>
            </a:r>
          </a:p>
          <a:p>
            <a:pPr marL="246825" indent="-246825" defTabSz="420624">
              <a:spcAft>
                <a:spcPts val="600"/>
              </a:spcAft>
              <a:buFont typeface="Arial" panose="020B0604020202020204" pitchFamily="34" charset="0"/>
              <a:buChar char="•"/>
              <a:tabLst>
                <a:tab pos="246825" algn="l"/>
              </a:tabLst>
            </a:pPr>
            <a:r>
              <a:rPr lang="en-US" sz="1600" kern="1200" dirty="0">
                <a:solidFill>
                  <a:schemeClr val="tx1"/>
                </a:solidFill>
                <a:latin typeface="+mn-lt"/>
                <a:ea typeface="+mn-ea"/>
                <a:cs typeface="+mn-cs"/>
              </a:rPr>
              <a:t>To support elected members in their community leadership role.</a:t>
            </a:r>
            <a:endParaRPr lang="en-US" sz="1600" dirty="0"/>
          </a:p>
        </p:txBody>
      </p:sp>
      <p:sp>
        <p:nvSpPr>
          <p:cNvPr id="31" name="Text Placeholder 30">
            <a:extLst>
              <a:ext uri="{FF2B5EF4-FFF2-40B4-BE49-F238E27FC236}">
                <a16:creationId xmlns:a16="http://schemas.microsoft.com/office/drawing/2014/main" id="{8E3EA43D-68CC-4A91-9A23-A95AB9E8E360}"/>
              </a:ext>
            </a:extLst>
          </p:cNvPr>
          <p:cNvSpPr>
            <a:spLocks/>
          </p:cNvSpPr>
          <p:nvPr/>
        </p:nvSpPr>
        <p:spPr>
          <a:xfrm>
            <a:off x="4492106" y="3682717"/>
            <a:ext cx="2973462" cy="339824"/>
          </a:xfrm>
          <a:prstGeom prst="rect">
            <a:avLst/>
          </a:prstGeom>
        </p:spPr>
        <p:txBody>
          <a:bodyPr/>
          <a:lstStyle/>
          <a:p>
            <a:pPr defTabSz="420624">
              <a:spcAft>
                <a:spcPts val="600"/>
              </a:spcAft>
            </a:pPr>
            <a:r>
              <a:rPr lang="en-US" sz="1600" b="1" kern="1200" dirty="0">
                <a:solidFill>
                  <a:schemeClr val="tx1"/>
                </a:solidFill>
                <a:latin typeface="+mn-lt"/>
                <a:ea typeface="+mn-ea"/>
                <a:cs typeface="+mn-cs"/>
              </a:rPr>
              <a:t>Local Area Coordinator</a:t>
            </a:r>
            <a:endParaRPr lang="en-US" sz="1600" b="1" dirty="0"/>
          </a:p>
        </p:txBody>
      </p:sp>
      <p:sp>
        <p:nvSpPr>
          <p:cNvPr id="30" name="Text Placeholder 29">
            <a:extLst>
              <a:ext uri="{FF2B5EF4-FFF2-40B4-BE49-F238E27FC236}">
                <a16:creationId xmlns:a16="http://schemas.microsoft.com/office/drawing/2014/main" id="{0FC4960F-BEF7-4EA7-8F63-B36D60AE5B60}"/>
              </a:ext>
            </a:extLst>
          </p:cNvPr>
          <p:cNvSpPr>
            <a:spLocks/>
          </p:cNvSpPr>
          <p:nvPr/>
        </p:nvSpPr>
        <p:spPr>
          <a:xfrm>
            <a:off x="4241511" y="4016011"/>
            <a:ext cx="2973462" cy="1960823"/>
          </a:xfrm>
          <a:prstGeom prst="rect">
            <a:avLst/>
          </a:prstGeom>
        </p:spPr>
        <p:txBody>
          <a:bodyPr>
            <a:noAutofit/>
          </a:bodyPr>
          <a:lstStyle/>
          <a:p>
            <a:pPr marL="246825" indent="-246825" defTabSz="420624">
              <a:spcAft>
                <a:spcPts val="600"/>
              </a:spcAft>
              <a:buFont typeface="Arial" panose="020B0604020202020204" pitchFamily="34" charset="0"/>
              <a:buChar char="•"/>
            </a:pPr>
            <a:r>
              <a:rPr lang="en-US" sz="1600" kern="1200" dirty="0">
                <a:solidFill>
                  <a:schemeClr val="tx1"/>
                </a:solidFill>
                <a:latin typeface="+mn-lt"/>
                <a:ea typeface="+mn-ea"/>
                <a:cs typeface="+mn-cs"/>
              </a:rPr>
              <a:t>Focus on working with individuals in communities to prevent, reduce or delay the need for formal and expensive services.</a:t>
            </a:r>
          </a:p>
          <a:p>
            <a:pPr marL="246825" indent="-246825" defTabSz="420624">
              <a:spcAft>
                <a:spcPts val="600"/>
              </a:spcAft>
              <a:buFont typeface="Arial" panose="020B0604020202020204" pitchFamily="34" charset="0"/>
              <a:buChar char="•"/>
            </a:pPr>
            <a:r>
              <a:rPr lang="en-US" sz="1600" kern="1200" dirty="0">
                <a:solidFill>
                  <a:schemeClr val="tx1"/>
                </a:solidFill>
                <a:latin typeface="+mn-lt"/>
                <a:ea typeface="+mn-ea"/>
                <a:cs typeface="+mn-cs"/>
              </a:rPr>
              <a:t>Help people make the most of personal resources &amp; local networks</a:t>
            </a:r>
            <a:endParaRPr lang="en-US" sz="1600" dirty="0"/>
          </a:p>
        </p:txBody>
      </p:sp>
      <p:sp>
        <p:nvSpPr>
          <p:cNvPr id="10" name="Slide Number Placeholder 9">
            <a:extLst>
              <a:ext uri="{FF2B5EF4-FFF2-40B4-BE49-F238E27FC236}">
                <a16:creationId xmlns:a16="http://schemas.microsoft.com/office/drawing/2014/main" id="{5C5D1CA5-AA7F-4214-8924-E9A00B4337CD}"/>
              </a:ext>
            </a:extLst>
          </p:cNvPr>
          <p:cNvSpPr>
            <a:spLocks/>
          </p:cNvSpPr>
          <p:nvPr/>
        </p:nvSpPr>
        <p:spPr>
          <a:xfrm>
            <a:off x="6929302" y="5408464"/>
            <a:ext cx="424780" cy="339234"/>
          </a:xfrm>
          <a:prstGeom prst="rect">
            <a:avLst/>
          </a:prstGeom>
        </p:spPr>
        <p:txBody>
          <a:bodyPr/>
          <a:lstStyle/>
          <a:p>
            <a:pPr defTabSz="420624">
              <a:spcAft>
                <a:spcPts val="600"/>
              </a:spcAft>
            </a:pPr>
            <a:fld id="{B5CEABB6-07DC-46E8-9B57-56EC44A396E5}" type="slidenum">
              <a:rPr lang="en-US" sz="1656" kern="1200" smtClean="0">
                <a:solidFill>
                  <a:schemeClr val="tx1"/>
                </a:solidFill>
                <a:latin typeface="+mn-lt"/>
                <a:ea typeface="+mn-ea"/>
                <a:cs typeface="+mn-cs"/>
              </a:rPr>
              <a:pPr defTabSz="420624">
                <a:spcAft>
                  <a:spcPts val="600"/>
                </a:spcAft>
              </a:pPr>
              <a:t>3</a:t>
            </a:fld>
            <a:endParaRPr lang="en-US"/>
          </a:p>
        </p:txBody>
      </p:sp>
    </p:spTree>
    <p:extLst>
      <p:ext uri="{BB962C8B-B14F-4D97-AF65-F5344CB8AC3E}">
        <p14:creationId xmlns:p14="http://schemas.microsoft.com/office/powerpoint/2010/main" val="14187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13BF6B20-7601-8F9A-20FD-1582C8744C14}"/>
              </a:ext>
            </a:extLst>
          </p:cNvPr>
          <p:cNvSpPr txBox="1">
            <a:spLocks noGrp="1" noChangeArrowheads="1"/>
          </p:cNvSpPr>
          <p:nvPr>
            <p:ph type="title" idx="4294967295"/>
          </p:nvPr>
        </p:nvSpPr>
        <p:spPr bwMode="auto">
          <a:xfrm>
            <a:off x="1780381" y="90449"/>
            <a:ext cx="8631237" cy="708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0000"/>
              </a:lnSpc>
              <a:spcBef>
                <a:spcPct val="0"/>
              </a:spcBef>
              <a:buNone/>
              <a:defRPr/>
            </a:pPr>
            <a:r>
              <a:rPr lang="en-GB" altLang="en-US" sz="4000" b="1">
                <a:solidFill>
                  <a:schemeClr val="accent1"/>
                </a:solidFill>
                <a:ea typeface="+mn-ea"/>
                <a:cs typeface="+mn-cs"/>
              </a:rPr>
              <a:t>Locality Plans - Proposal </a:t>
            </a:r>
            <a:endParaRPr lang="en-GB" altLang="en-US" sz="2800" dirty="0">
              <a:solidFill>
                <a:schemeClr val="accent1"/>
              </a:solidFill>
              <a:ea typeface="+mn-ea"/>
              <a:cs typeface="+mn-cs"/>
            </a:endParaRPr>
          </a:p>
        </p:txBody>
      </p:sp>
      <p:sp>
        <p:nvSpPr>
          <p:cNvPr id="2" name="TextBox 1">
            <a:extLst>
              <a:ext uri="{FF2B5EF4-FFF2-40B4-BE49-F238E27FC236}">
                <a16:creationId xmlns:a16="http://schemas.microsoft.com/office/drawing/2014/main" id="{37CED7F4-D225-CDE6-9619-29F56B4107D9}"/>
              </a:ext>
            </a:extLst>
          </p:cNvPr>
          <p:cNvSpPr txBox="1"/>
          <p:nvPr/>
        </p:nvSpPr>
        <p:spPr>
          <a:xfrm>
            <a:off x="1919536" y="1314451"/>
            <a:ext cx="8497639" cy="369332"/>
          </a:xfrm>
          <a:prstGeom prst="rect">
            <a:avLst/>
          </a:prstGeom>
          <a:noFill/>
        </p:spPr>
        <p:txBody>
          <a:bodyPr wrap="square" rtlCol="0">
            <a:spAutoFit/>
          </a:bodyPr>
          <a:lstStyle/>
          <a:p>
            <a:endParaRPr lang="en-GB"/>
          </a:p>
        </p:txBody>
      </p:sp>
      <p:graphicFrame>
        <p:nvGraphicFramePr>
          <p:cNvPr id="5" name="Diagram 4">
            <a:extLst>
              <a:ext uri="{FF2B5EF4-FFF2-40B4-BE49-F238E27FC236}">
                <a16:creationId xmlns:a16="http://schemas.microsoft.com/office/drawing/2014/main" id="{F0E521A9-BEE0-EC65-3E4A-F22B899A2FF5}"/>
              </a:ext>
            </a:extLst>
          </p:cNvPr>
          <p:cNvGraphicFramePr/>
          <p:nvPr>
            <p:extLst>
              <p:ext uri="{D42A27DB-BD31-4B8C-83A1-F6EECF244321}">
                <p14:modId xmlns:p14="http://schemas.microsoft.com/office/powerpoint/2010/main" val="2778215292"/>
              </p:ext>
            </p:extLst>
          </p:nvPr>
        </p:nvGraphicFramePr>
        <p:xfrm>
          <a:off x="2464758" y="836660"/>
          <a:ext cx="7407194" cy="5772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33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3DE7825A-B25C-2489-7BAF-EA126EE2D434}"/>
              </a:ext>
            </a:extLst>
          </p:cNvPr>
          <p:cNvGraphicFramePr>
            <a:graphicFrameLocks noGrp="1"/>
          </p:cNvGraphicFramePr>
          <p:nvPr>
            <p:extLst>
              <p:ext uri="{D42A27DB-BD31-4B8C-83A1-F6EECF244321}">
                <p14:modId xmlns:p14="http://schemas.microsoft.com/office/powerpoint/2010/main" val="995865248"/>
              </p:ext>
            </p:extLst>
          </p:nvPr>
        </p:nvGraphicFramePr>
        <p:xfrm>
          <a:off x="804333" y="1900295"/>
          <a:ext cx="10583333" cy="3057410"/>
        </p:xfrm>
        <a:graphic>
          <a:graphicData uri="http://schemas.openxmlformats.org/drawingml/2006/table">
            <a:tbl>
              <a:tblPr firstRow="1" firstCol="1" bandRow="1">
                <a:tableStyleId>{5C22544A-7EE6-4342-B048-85BDC9FD1C3A}</a:tableStyleId>
              </a:tblPr>
              <a:tblGrid>
                <a:gridCol w="1753923">
                  <a:extLst>
                    <a:ext uri="{9D8B030D-6E8A-4147-A177-3AD203B41FA5}">
                      <a16:colId xmlns:a16="http://schemas.microsoft.com/office/drawing/2014/main" val="359989495"/>
                    </a:ext>
                  </a:extLst>
                </a:gridCol>
                <a:gridCol w="1480677">
                  <a:extLst>
                    <a:ext uri="{9D8B030D-6E8A-4147-A177-3AD203B41FA5}">
                      <a16:colId xmlns:a16="http://schemas.microsoft.com/office/drawing/2014/main" val="2321301996"/>
                    </a:ext>
                  </a:extLst>
                </a:gridCol>
                <a:gridCol w="1413168">
                  <a:extLst>
                    <a:ext uri="{9D8B030D-6E8A-4147-A177-3AD203B41FA5}">
                      <a16:colId xmlns:a16="http://schemas.microsoft.com/office/drawing/2014/main" val="2939691978"/>
                    </a:ext>
                  </a:extLst>
                </a:gridCol>
                <a:gridCol w="1480677">
                  <a:extLst>
                    <a:ext uri="{9D8B030D-6E8A-4147-A177-3AD203B41FA5}">
                      <a16:colId xmlns:a16="http://schemas.microsoft.com/office/drawing/2014/main" val="755828470"/>
                    </a:ext>
                  </a:extLst>
                </a:gridCol>
                <a:gridCol w="1413168">
                  <a:extLst>
                    <a:ext uri="{9D8B030D-6E8A-4147-A177-3AD203B41FA5}">
                      <a16:colId xmlns:a16="http://schemas.microsoft.com/office/drawing/2014/main" val="3802205845"/>
                    </a:ext>
                  </a:extLst>
                </a:gridCol>
                <a:gridCol w="1329587">
                  <a:extLst>
                    <a:ext uri="{9D8B030D-6E8A-4147-A177-3AD203B41FA5}">
                      <a16:colId xmlns:a16="http://schemas.microsoft.com/office/drawing/2014/main" val="4236710350"/>
                    </a:ext>
                  </a:extLst>
                </a:gridCol>
                <a:gridCol w="1712133">
                  <a:extLst>
                    <a:ext uri="{9D8B030D-6E8A-4147-A177-3AD203B41FA5}">
                      <a16:colId xmlns:a16="http://schemas.microsoft.com/office/drawing/2014/main" val="3265929"/>
                    </a:ext>
                  </a:extLst>
                </a:gridCol>
              </a:tblGrid>
              <a:tr h="846745">
                <a:tc gridSpan="7">
                  <a:txBody>
                    <a:bodyPr/>
                    <a:lstStyle/>
                    <a:p>
                      <a:pPr algn="l">
                        <a:lnSpc>
                          <a:spcPct val="107000"/>
                        </a:lnSpc>
                        <a:spcAft>
                          <a:spcPts val="800"/>
                        </a:spcAft>
                      </a:pPr>
                      <a:r>
                        <a:rPr lang="en-GB" sz="2400" dirty="0">
                          <a:effectLst/>
                        </a:rPr>
                        <a:t>Based on total number of residents ages 0-19 living in households of relative or absolute poverty</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6936975"/>
                  </a:ext>
                </a:extLst>
              </a:tr>
              <a:tr h="1047982">
                <a:tc>
                  <a:txBody>
                    <a:bodyPr/>
                    <a:lstStyle/>
                    <a:p>
                      <a:pPr algn="l">
                        <a:lnSpc>
                          <a:spcPct val="107000"/>
                        </a:lnSpc>
                        <a:spcAft>
                          <a:spcPts val="800"/>
                        </a:spcAft>
                      </a:pPr>
                      <a:r>
                        <a:rPr lang="en-US" sz="2000">
                          <a:effectLst/>
                        </a:rPr>
                        <a:t>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Absolute Poverty (Count)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Relative Poverty (Count)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Absolute Poverty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Relative Poverty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All Povert (Count)</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All Poverty (%)</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extLst>
                  <a:ext uri="{0D108BD9-81ED-4DB2-BD59-A6C34878D82A}">
                    <a16:rowId xmlns:a16="http://schemas.microsoft.com/office/drawing/2014/main" val="3526132465"/>
                  </a:ext>
                </a:extLst>
              </a:tr>
              <a:tr h="387561">
                <a:tc>
                  <a:txBody>
                    <a:bodyPr/>
                    <a:lstStyle/>
                    <a:p>
                      <a:pPr algn="l">
                        <a:lnSpc>
                          <a:spcPct val="107000"/>
                        </a:lnSpc>
                        <a:spcAft>
                          <a:spcPts val="800"/>
                        </a:spcAft>
                      </a:pPr>
                      <a:r>
                        <a:rPr lang="en-US" sz="2000">
                          <a:effectLst/>
                        </a:rPr>
                        <a:t>Blagreaves</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1047</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1180</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28.70</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32.35</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2227</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61.06</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extLst>
                  <a:ext uri="{0D108BD9-81ED-4DB2-BD59-A6C34878D82A}">
                    <a16:rowId xmlns:a16="http://schemas.microsoft.com/office/drawing/2014/main" val="4057291205"/>
                  </a:ext>
                </a:extLst>
              </a:tr>
              <a:tr h="387561">
                <a:tc>
                  <a:txBody>
                    <a:bodyPr/>
                    <a:lstStyle/>
                    <a:p>
                      <a:pPr algn="l">
                        <a:lnSpc>
                          <a:spcPct val="107000"/>
                        </a:lnSpc>
                        <a:spcAft>
                          <a:spcPts val="800"/>
                        </a:spcAft>
                      </a:pPr>
                      <a:r>
                        <a:rPr lang="en-US" sz="2000">
                          <a:effectLst/>
                        </a:rPr>
                        <a:t>Littleover</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504</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573</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13.03</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14.81</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1077</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27.85</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extLst>
                  <a:ext uri="{0D108BD9-81ED-4DB2-BD59-A6C34878D82A}">
                    <a16:rowId xmlns:a16="http://schemas.microsoft.com/office/drawing/2014/main" val="3303217867"/>
                  </a:ext>
                </a:extLst>
              </a:tr>
              <a:tr h="387561">
                <a:tc>
                  <a:txBody>
                    <a:bodyPr/>
                    <a:lstStyle/>
                    <a:p>
                      <a:pPr algn="l">
                        <a:lnSpc>
                          <a:spcPct val="107000"/>
                        </a:lnSpc>
                        <a:spcAft>
                          <a:spcPts val="800"/>
                        </a:spcAft>
                      </a:pPr>
                      <a:r>
                        <a:rPr lang="en-US" sz="2000">
                          <a:effectLst/>
                        </a:rPr>
                        <a:t>Mickleover</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318</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336</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10.81</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11.42</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a:effectLst/>
                        </a:rPr>
                        <a:t>654</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tc>
                  <a:txBody>
                    <a:bodyPr/>
                    <a:lstStyle/>
                    <a:p>
                      <a:pPr algn="l">
                        <a:lnSpc>
                          <a:spcPct val="107000"/>
                        </a:lnSpc>
                        <a:spcAft>
                          <a:spcPts val="800"/>
                        </a:spcAft>
                      </a:pPr>
                      <a:r>
                        <a:rPr lang="en-US" sz="2000" dirty="0">
                          <a:effectLst/>
                        </a:rPr>
                        <a:t>22.24</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38874" marR="138874" marT="0" marB="0"/>
                </a:tc>
                <a:extLst>
                  <a:ext uri="{0D108BD9-81ED-4DB2-BD59-A6C34878D82A}">
                    <a16:rowId xmlns:a16="http://schemas.microsoft.com/office/drawing/2014/main" val="513966625"/>
                  </a:ext>
                </a:extLst>
              </a:tr>
            </a:tbl>
          </a:graphicData>
        </a:graphic>
      </p:graphicFrame>
    </p:spTree>
    <p:extLst>
      <p:ext uri="{BB962C8B-B14F-4D97-AF65-F5344CB8AC3E}">
        <p14:creationId xmlns:p14="http://schemas.microsoft.com/office/powerpoint/2010/main" val="297073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E4B278E-0CAB-9CD0-C901-E58BEFDB5119}"/>
              </a:ext>
            </a:extLst>
          </p:cNvPr>
          <p:cNvGraphicFramePr>
            <a:graphicFrameLocks noGrp="1"/>
          </p:cNvGraphicFramePr>
          <p:nvPr>
            <p:extLst>
              <p:ext uri="{D42A27DB-BD31-4B8C-83A1-F6EECF244321}">
                <p14:modId xmlns:p14="http://schemas.microsoft.com/office/powerpoint/2010/main" val="628459093"/>
              </p:ext>
            </p:extLst>
          </p:nvPr>
        </p:nvGraphicFramePr>
        <p:xfrm>
          <a:off x="804333" y="1217186"/>
          <a:ext cx="10583332" cy="4423626"/>
        </p:xfrm>
        <a:graphic>
          <a:graphicData uri="http://schemas.openxmlformats.org/drawingml/2006/table">
            <a:tbl>
              <a:tblPr firstRow="1" bandRow="1">
                <a:tableStyleId>{5C22544A-7EE6-4342-B048-85BDC9FD1C3A}</a:tableStyleId>
              </a:tblPr>
              <a:tblGrid>
                <a:gridCol w="8541983">
                  <a:extLst>
                    <a:ext uri="{9D8B030D-6E8A-4147-A177-3AD203B41FA5}">
                      <a16:colId xmlns:a16="http://schemas.microsoft.com/office/drawing/2014/main" val="3985811502"/>
                    </a:ext>
                  </a:extLst>
                </a:gridCol>
                <a:gridCol w="2041349">
                  <a:extLst>
                    <a:ext uri="{9D8B030D-6E8A-4147-A177-3AD203B41FA5}">
                      <a16:colId xmlns:a16="http://schemas.microsoft.com/office/drawing/2014/main" val="4054596044"/>
                    </a:ext>
                  </a:extLst>
                </a:gridCol>
              </a:tblGrid>
              <a:tr h="855394">
                <a:tc>
                  <a:txBody>
                    <a:bodyPr/>
                    <a:lstStyle/>
                    <a:p>
                      <a:pPr algn="l">
                        <a:lnSpc>
                          <a:spcPct val="107000"/>
                        </a:lnSpc>
                        <a:spcAft>
                          <a:spcPts val="800"/>
                        </a:spcAft>
                      </a:pPr>
                      <a:r>
                        <a:rPr lang="en-GB" sz="2500">
                          <a:effectLst/>
                        </a:rPr>
                        <a:t>LSOA’s with highest rates of Disability (under the Equality Act)</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Percentage per LSOA</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1841399466"/>
                  </a:ext>
                </a:extLst>
              </a:tr>
              <a:tr h="446029">
                <a:tc>
                  <a:txBody>
                    <a:bodyPr/>
                    <a:lstStyle/>
                    <a:p>
                      <a:pPr algn="l">
                        <a:lnSpc>
                          <a:spcPct val="107000"/>
                        </a:lnSpc>
                        <a:spcAft>
                          <a:spcPts val="800"/>
                        </a:spcAft>
                      </a:pPr>
                      <a:r>
                        <a:rPr lang="en-US" sz="2500">
                          <a:effectLst/>
                        </a:rPr>
                        <a:t>Blagreaves cp. King George  V Playing Flds.</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20.9%</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132200980"/>
                  </a:ext>
                </a:extLst>
              </a:tr>
              <a:tr h="446029">
                <a:tc>
                  <a:txBody>
                    <a:bodyPr/>
                    <a:lstStyle/>
                    <a:p>
                      <a:pPr algn="l">
                        <a:lnSpc>
                          <a:spcPct val="107000"/>
                        </a:lnSpc>
                        <a:spcAft>
                          <a:spcPts val="800"/>
                        </a:spcAft>
                      </a:pPr>
                      <a:r>
                        <a:rPr lang="en-US" sz="2500">
                          <a:effectLst/>
                        </a:rPr>
                        <a:t>Blagreaves cp. Donnington Drv Sunny Hill area</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20.8%</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2941481350"/>
                  </a:ext>
                </a:extLst>
              </a:tr>
              <a:tr h="446029">
                <a:tc>
                  <a:txBody>
                    <a:bodyPr/>
                    <a:lstStyle/>
                    <a:p>
                      <a:pPr algn="l">
                        <a:lnSpc>
                          <a:spcPct val="107000"/>
                        </a:lnSpc>
                        <a:spcAft>
                          <a:spcPts val="800"/>
                        </a:spcAft>
                      </a:pPr>
                      <a:r>
                        <a:rPr lang="en-US" sz="2500">
                          <a:effectLst/>
                        </a:rPr>
                        <a:t>Blagreaves cp. Oaklands Ave off Stenson Rd</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20.3%</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3536657270"/>
                  </a:ext>
                </a:extLst>
              </a:tr>
              <a:tr h="446029">
                <a:tc>
                  <a:txBody>
                    <a:bodyPr/>
                    <a:lstStyle/>
                    <a:p>
                      <a:pPr algn="l">
                        <a:lnSpc>
                          <a:spcPct val="107000"/>
                        </a:lnSpc>
                        <a:spcAft>
                          <a:spcPts val="800"/>
                        </a:spcAft>
                      </a:pPr>
                      <a:r>
                        <a:rPr lang="en-US" sz="2500">
                          <a:effectLst/>
                        </a:rPr>
                        <a:t>Littleover cp. Junc. Wilson Ave. &amp; Field Rise</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17%</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1895959662"/>
                  </a:ext>
                </a:extLst>
              </a:tr>
              <a:tr h="446029">
                <a:tc>
                  <a:txBody>
                    <a:bodyPr/>
                    <a:lstStyle/>
                    <a:p>
                      <a:pPr algn="l">
                        <a:lnSpc>
                          <a:spcPct val="107000"/>
                        </a:lnSpc>
                        <a:spcAft>
                          <a:spcPts val="800"/>
                        </a:spcAft>
                      </a:pPr>
                      <a:r>
                        <a:rPr lang="en-US" sz="2500">
                          <a:effectLst/>
                        </a:rPr>
                        <a:t>Littleover cp. Kingsway Hospital</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17.8%</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3528489651"/>
                  </a:ext>
                </a:extLst>
              </a:tr>
              <a:tr h="446029">
                <a:tc>
                  <a:txBody>
                    <a:bodyPr/>
                    <a:lstStyle/>
                    <a:p>
                      <a:pPr algn="l">
                        <a:lnSpc>
                          <a:spcPct val="107000"/>
                        </a:lnSpc>
                        <a:spcAft>
                          <a:spcPts val="800"/>
                        </a:spcAft>
                      </a:pPr>
                      <a:r>
                        <a:rPr lang="en-US" sz="2500">
                          <a:effectLst/>
                        </a:rPr>
                        <a:t>Mickleover cp. Junc. East Ave. &amp; Devonshire Drv.</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20.4%</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1591112089"/>
                  </a:ext>
                </a:extLst>
              </a:tr>
              <a:tr h="446029">
                <a:tc>
                  <a:txBody>
                    <a:bodyPr/>
                    <a:lstStyle/>
                    <a:p>
                      <a:pPr algn="l">
                        <a:lnSpc>
                          <a:spcPct val="107000"/>
                        </a:lnSpc>
                        <a:spcAft>
                          <a:spcPts val="800"/>
                        </a:spcAft>
                      </a:pPr>
                      <a:r>
                        <a:rPr lang="en-GB" sz="2500">
                          <a:effectLst/>
                        </a:rPr>
                        <a:t>Mickleover cp. Junc. Wade Drv. &amp; Cavendish Way</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20.8%</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4058439239"/>
                  </a:ext>
                </a:extLst>
              </a:tr>
              <a:tr h="446029">
                <a:tc>
                  <a:txBody>
                    <a:bodyPr/>
                    <a:lstStyle/>
                    <a:p>
                      <a:pPr algn="l">
                        <a:lnSpc>
                          <a:spcPct val="107000"/>
                        </a:lnSpc>
                        <a:spcAft>
                          <a:spcPts val="800"/>
                        </a:spcAft>
                      </a:pPr>
                      <a:r>
                        <a:rPr lang="en-US" sz="2500">
                          <a:effectLst/>
                        </a:rPr>
                        <a:t>Mickleover cp. Junc. Vicarage Rd &amp; The Hollow</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tc>
                  <a:txBody>
                    <a:bodyPr/>
                    <a:lstStyle/>
                    <a:p>
                      <a:pPr algn="l">
                        <a:lnSpc>
                          <a:spcPct val="107000"/>
                        </a:lnSpc>
                        <a:spcAft>
                          <a:spcPts val="800"/>
                        </a:spcAft>
                      </a:pPr>
                      <a:r>
                        <a:rPr lang="en-GB" sz="2500">
                          <a:effectLst/>
                        </a:rPr>
                        <a:t>26.4%</a:t>
                      </a:r>
                      <a:endParaRPr lang="en-GB" sz="2500">
                        <a:effectLst/>
                        <a:latin typeface="Calibri" panose="020F0502020204030204" pitchFamily="34" charset="0"/>
                        <a:ea typeface="Calibri" panose="020F0502020204030204" pitchFamily="34" charset="0"/>
                        <a:cs typeface="Times New Roman" panose="02020603050405020304" pitchFamily="18" charset="0"/>
                      </a:endParaRPr>
                    </a:p>
                  </a:txBody>
                  <a:tcPr marL="107597" marR="107597" marT="0" marB="0"/>
                </a:tc>
                <a:extLst>
                  <a:ext uri="{0D108BD9-81ED-4DB2-BD59-A6C34878D82A}">
                    <a16:rowId xmlns:a16="http://schemas.microsoft.com/office/drawing/2014/main" val="1307191265"/>
                  </a:ext>
                </a:extLst>
              </a:tr>
            </a:tbl>
          </a:graphicData>
        </a:graphic>
      </p:graphicFrame>
    </p:spTree>
    <p:extLst>
      <p:ext uri="{BB962C8B-B14F-4D97-AF65-F5344CB8AC3E}">
        <p14:creationId xmlns:p14="http://schemas.microsoft.com/office/powerpoint/2010/main" val="94991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65A159-FA53-BC7D-34FE-CA4D5D9EFC57}"/>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rgbClr val="FFFFFF"/>
                </a:solidFill>
                <a:latin typeface="+mj-lt"/>
                <a:ea typeface="+mj-ea"/>
                <a:cs typeface="+mj-cs"/>
              </a:rPr>
              <a:t>Key Population Percentage</a:t>
            </a:r>
            <a:endParaRPr lang="en-US" sz="5000" kern="1200" cap="all" spc="100" baseline="0" dirty="0">
              <a:solidFill>
                <a:srgbClr val="FFFFFF"/>
              </a:solidFill>
              <a:latin typeface="+mj-lt"/>
              <a:ea typeface="+mj-ea"/>
              <a:cs typeface="+mj-cs"/>
            </a:endParaRPr>
          </a:p>
        </p:txBody>
      </p:sp>
      <p:sp>
        <p:nvSpPr>
          <p:cNvPr id="2" name="TextBox 1">
            <a:extLst>
              <a:ext uri="{FF2B5EF4-FFF2-40B4-BE49-F238E27FC236}">
                <a16:creationId xmlns:a16="http://schemas.microsoft.com/office/drawing/2014/main" id="{153567F0-EF43-B97C-F777-0676077897F9}"/>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endParaRPr lang="en-US" sz="5000" kern="1200" cap="all" spc="100" baseline="0">
              <a:solidFill>
                <a:srgbClr val="FFFFFF"/>
              </a:solidFill>
              <a:latin typeface="+mj-lt"/>
              <a:ea typeface="+mj-ea"/>
              <a:cs typeface="+mj-cs"/>
            </a:endParaRPr>
          </a:p>
        </p:txBody>
      </p:sp>
      <p:graphicFrame>
        <p:nvGraphicFramePr>
          <p:cNvPr id="17" name="TextBox 2">
            <a:extLst>
              <a:ext uri="{FF2B5EF4-FFF2-40B4-BE49-F238E27FC236}">
                <a16:creationId xmlns:a16="http://schemas.microsoft.com/office/drawing/2014/main" id="{055E73E1-4073-EF34-7002-7EACC9A5D025}"/>
              </a:ext>
            </a:extLst>
          </p:cNvPr>
          <p:cNvGraphicFramePr/>
          <p:nvPr>
            <p:extLst>
              <p:ext uri="{D42A27DB-BD31-4B8C-83A1-F6EECF244321}">
                <p14:modId xmlns:p14="http://schemas.microsoft.com/office/powerpoint/2010/main" val="711704141"/>
              </p:ext>
            </p:extLst>
          </p:nvPr>
        </p:nvGraphicFramePr>
        <p:xfrm>
          <a:off x="4766731" y="195209"/>
          <a:ext cx="7305404" cy="627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790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65A159-FA53-BC7D-34FE-CA4D5D9EFC57}"/>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kern="1200" cap="all" spc="100" baseline="0">
                <a:solidFill>
                  <a:srgbClr val="FFFFFF"/>
                </a:solidFill>
                <a:latin typeface="+mj-lt"/>
                <a:ea typeface="+mj-ea"/>
                <a:cs typeface="+mj-cs"/>
              </a:rPr>
              <a:t>Locality Priorities</a:t>
            </a:r>
          </a:p>
        </p:txBody>
      </p:sp>
      <p:sp>
        <p:nvSpPr>
          <p:cNvPr id="2" name="TextBox 1">
            <a:extLst>
              <a:ext uri="{FF2B5EF4-FFF2-40B4-BE49-F238E27FC236}">
                <a16:creationId xmlns:a16="http://schemas.microsoft.com/office/drawing/2014/main" id="{153567F0-EF43-B97C-F777-0676077897F9}"/>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endParaRPr lang="en-US" sz="5000" kern="1200" cap="all" spc="100" baseline="0">
              <a:solidFill>
                <a:srgbClr val="FFFFFF"/>
              </a:solidFill>
              <a:latin typeface="+mj-lt"/>
              <a:ea typeface="+mj-ea"/>
              <a:cs typeface="+mj-cs"/>
            </a:endParaRPr>
          </a:p>
        </p:txBody>
      </p:sp>
      <p:graphicFrame>
        <p:nvGraphicFramePr>
          <p:cNvPr id="17" name="TextBox 2">
            <a:extLst>
              <a:ext uri="{FF2B5EF4-FFF2-40B4-BE49-F238E27FC236}">
                <a16:creationId xmlns:a16="http://schemas.microsoft.com/office/drawing/2014/main" id="{055E73E1-4073-EF34-7002-7EACC9A5D025}"/>
              </a:ext>
            </a:extLst>
          </p:cNvPr>
          <p:cNvGraphicFramePr/>
          <p:nvPr>
            <p:extLst>
              <p:ext uri="{D42A27DB-BD31-4B8C-83A1-F6EECF244321}">
                <p14:modId xmlns:p14="http://schemas.microsoft.com/office/powerpoint/2010/main" val="4237815624"/>
              </p:ext>
            </p:extLst>
          </p:nvPr>
        </p:nvGraphicFramePr>
        <p:xfrm>
          <a:off x="4766731" y="195209"/>
          <a:ext cx="7305404" cy="6277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44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65A159-FA53-BC7D-34FE-CA4D5D9EFC57}"/>
              </a:ext>
            </a:extLst>
          </p:cNvPr>
          <p:cNvSpPr txBox="1"/>
          <p:nvPr/>
        </p:nvSpPr>
        <p:spPr>
          <a:xfrm>
            <a:off x="634276" y="640080"/>
            <a:ext cx="4208656" cy="3034857"/>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400" kern="1200" cap="all" spc="200" baseline="0" dirty="0">
                <a:solidFill>
                  <a:srgbClr val="FFFFFF"/>
                </a:solidFill>
                <a:latin typeface="+mj-lt"/>
                <a:ea typeface="+mj-ea"/>
                <a:cs typeface="+mj-cs"/>
              </a:rPr>
              <a:t>Local Area Coordination </a:t>
            </a:r>
          </a:p>
        </p:txBody>
      </p:sp>
      <p:cxnSp>
        <p:nvCxnSpPr>
          <p:cNvPr id="30" name="Straight Connector 2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0A57C02-42F0-249D-DD9E-E91F60E64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79" t="9184" r="4105" b="9148"/>
          <a:stretch>
            <a:fillRect/>
          </a:stretch>
        </p:blipFill>
        <p:spPr bwMode="auto">
          <a:xfrm>
            <a:off x="6096000" y="972018"/>
            <a:ext cx="5459470" cy="4914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53567F0-EF43-B97C-F777-0676077897F9}"/>
              </a:ext>
            </a:extLst>
          </p:cNvPr>
          <p:cNvSpPr txBox="1"/>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endParaRPr lang="en-US" sz="5000" kern="1200" cap="all" spc="100" baseline="0">
              <a:solidFill>
                <a:srgbClr val="FFFFFF"/>
              </a:solidFill>
              <a:latin typeface="+mj-lt"/>
              <a:ea typeface="+mj-ea"/>
              <a:cs typeface="+mj-cs"/>
            </a:endParaRPr>
          </a:p>
        </p:txBody>
      </p:sp>
    </p:spTree>
    <p:extLst>
      <p:ext uri="{BB962C8B-B14F-4D97-AF65-F5344CB8AC3E}">
        <p14:creationId xmlns:p14="http://schemas.microsoft.com/office/powerpoint/2010/main" val="834296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1237</TotalTime>
  <Words>1255</Words>
  <Application>Microsoft Office PowerPoint</Application>
  <PresentationFormat>Widescreen</PresentationFormat>
  <Paragraphs>170</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Wingdings 3</vt:lpstr>
      <vt:lpstr>Integral</vt:lpstr>
      <vt:lpstr>ABOUT US</vt:lpstr>
      <vt:lpstr>PowerPoint Presentation</vt:lpstr>
      <vt:lpstr>Core team members</vt:lpstr>
      <vt:lpstr>Locality Plans - Proposal </vt:lpstr>
      <vt:lpstr>PowerPoint Presentation</vt:lpstr>
      <vt:lpstr>PowerPoint Presentation</vt:lpstr>
      <vt:lpstr>PowerPoint Presentation</vt:lpstr>
      <vt:lpstr>PowerPoint Presentation</vt:lpstr>
      <vt:lpstr>PowerPoint Presentation</vt:lpstr>
      <vt:lpstr>PowerPoint Presentation</vt:lpstr>
      <vt:lpstr>The role of the Hospital LAC</vt:lpstr>
      <vt:lpstr>Themes- Reoccurring issues that prevent Discharge </vt:lpstr>
      <vt:lpstr>PowerPoint Presentation</vt:lpstr>
      <vt:lpstr>What we’re currently doing/Exploring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Sarah Edmundson</dc:creator>
  <cp:lastModifiedBy>Daniel Giles</cp:lastModifiedBy>
  <cp:revision>1</cp:revision>
  <dcterms:created xsi:type="dcterms:W3CDTF">2023-12-15T11:53:29Z</dcterms:created>
  <dcterms:modified xsi:type="dcterms:W3CDTF">2024-01-25T11:52:23Z</dcterms:modified>
</cp:coreProperties>
</file>