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0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Tungate" userId="4ec5db81-3f04-47db-b15a-9e9868c3c40d" providerId="ADAL" clId="{90F8E77E-435D-4824-AD02-28596F37D511}"/>
    <pc:docChg chg="undo custSel addSld delSld modSld modNotesMaster">
      <pc:chgData name="Lisa Tungate" userId="4ec5db81-3f04-47db-b15a-9e9868c3c40d" providerId="ADAL" clId="{90F8E77E-435D-4824-AD02-28596F37D511}" dt="2023-11-06T14:44:30.733" v="651" actId="1076"/>
      <pc:docMkLst>
        <pc:docMk/>
      </pc:docMkLst>
      <pc:sldChg chg="modTransition">
        <pc:chgData name="Lisa Tungate" userId="4ec5db81-3f04-47db-b15a-9e9868c3c40d" providerId="ADAL" clId="{90F8E77E-435D-4824-AD02-28596F37D511}" dt="2023-11-06T14:06:39.817" v="15"/>
        <pc:sldMkLst>
          <pc:docMk/>
          <pc:sldMk cId="2506670276" sldId="256"/>
        </pc:sldMkLst>
      </pc:sldChg>
      <pc:sldChg chg="addSp delSp modSp mod modTransition modAnim">
        <pc:chgData name="Lisa Tungate" userId="4ec5db81-3f04-47db-b15a-9e9868c3c40d" providerId="ADAL" clId="{90F8E77E-435D-4824-AD02-28596F37D511}" dt="2023-11-06T14:44:30.733" v="651" actId="1076"/>
        <pc:sldMkLst>
          <pc:docMk/>
          <pc:sldMk cId="2056462540" sldId="257"/>
        </pc:sldMkLst>
        <pc:picChg chg="add mod">
          <ac:chgData name="Lisa Tungate" userId="4ec5db81-3f04-47db-b15a-9e9868c3c40d" providerId="ADAL" clId="{90F8E77E-435D-4824-AD02-28596F37D511}" dt="2023-11-06T14:43:18.320" v="648" actId="1076"/>
          <ac:picMkLst>
            <pc:docMk/>
            <pc:sldMk cId="2056462540" sldId="257"/>
            <ac:picMk id="2" creationId="{D42CD0C2-7BD7-58FA-DDD6-96AED1BC15E1}"/>
          </ac:picMkLst>
        </pc:picChg>
        <pc:picChg chg="add mod">
          <ac:chgData name="Lisa Tungate" userId="4ec5db81-3f04-47db-b15a-9e9868c3c40d" providerId="ADAL" clId="{90F8E77E-435D-4824-AD02-28596F37D511}" dt="2023-11-06T14:44:30.733" v="651" actId="1076"/>
          <ac:picMkLst>
            <pc:docMk/>
            <pc:sldMk cId="2056462540" sldId="257"/>
            <ac:picMk id="3" creationId="{009EB4CB-DC3D-FAB3-C6B6-4C31C4E40703}"/>
          </ac:picMkLst>
        </pc:picChg>
        <pc:picChg chg="del">
          <ac:chgData name="Lisa Tungate" userId="4ec5db81-3f04-47db-b15a-9e9868c3c40d" providerId="ADAL" clId="{90F8E77E-435D-4824-AD02-28596F37D511}" dt="2023-11-06T14:43:14.449" v="647" actId="478"/>
          <ac:picMkLst>
            <pc:docMk/>
            <pc:sldMk cId="2056462540" sldId="257"/>
            <ac:picMk id="7" creationId="{19E8A4C0-5718-7260-DD57-282335CCCFEC}"/>
          </ac:picMkLst>
        </pc:picChg>
        <pc:picChg chg="del">
          <ac:chgData name="Lisa Tungate" userId="4ec5db81-3f04-47db-b15a-9e9868c3c40d" providerId="ADAL" clId="{90F8E77E-435D-4824-AD02-28596F37D511}" dt="2023-11-06T14:44:27.543" v="650" actId="478"/>
          <ac:picMkLst>
            <pc:docMk/>
            <pc:sldMk cId="2056462540" sldId="257"/>
            <ac:picMk id="8" creationId="{E82D8C80-3240-7318-079C-EFD6930FAB7D}"/>
          </ac:picMkLst>
        </pc:picChg>
      </pc:sldChg>
      <pc:sldChg chg="modTransition">
        <pc:chgData name="Lisa Tungate" userId="4ec5db81-3f04-47db-b15a-9e9868c3c40d" providerId="ADAL" clId="{90F8E77E-435D-4824-AD02-28596F37D511}" dt="2023-11-06T14:06:31.638" v="12"/>
        <pc:sldMkLst>
          <pc:docMk/>
          <pc:sldMk cId="3975056818" sldId="258"/>
        </pc:sldMkLst>
      </pc:sldChg>
      <pc:sldChg chg="modTransition modAnim">
        <pc:chgData name="Lisa Tungate" userId="4ec5db81-3f04-47db-b15a-9e9868c3c40d" providerId="ADAL" clId="{90F8E77E-435D-4824-AD02-28596F37D511}" dt="2023-11-06T14:06:28.610" v="11"/>
        <pc:sldMkLst>
          <pc:docMk/>
          <pc:sldMk cId="836812211" sldId="259"/>
        </pc:sldMkLst>
      </pc:sldChg>
      <pc:sldChg chg="modTransition modAnim">
        <pc:chgData name="Lisa Tungate" userId="4ec5db81-3f04-47db-b15a-9e9868c3c40d" providerId="ADAL" clId="{90F8E77E-435D-4824-AD02-28596F37D511}" dt="2023-11-06T14:06:36.376" v="14"/>
        <pc:sldMkLst>
          <pc:docMk/>
          <pc:sldMk cId="2969937828" sldId="260"/>
        </pc:sldMkLst>
      </pc:sldChg>
      <pc:sldChg chg="modSp modTransition modAnim">
        <pc:chgData name="Lisa Tungate" userId="4ec5db81-3f04-47db-b15a-9e9868c3c40d" providerId="ADAL" clId="{90F8E77E-435D-4824-AD02-28596F37D511}" dt="2023-11-06T14:08:20.788" v="50" actId="20577"/>
        <pc:sldMkLst>
          <pc:docMk/>
          <pc:sldMk cId="1529562775" sldId="261"/>
        </pc:sldMkLst>
        <pc:spChg chg="mod">
          <ac:chgData name="Lisa Tungate" userId="4ec5db81-3f04-47db-b15a-9e9868c3c40d" providerId="ADAL" clId="{90F8E77E-435D-4824-AD02-28596F37D511}" dt="2023-11-06T14:08:20.788" v="50" actId="20577"/>
          <ac:spMkLst>
            <pc:docMk/>
            <pc:sldMk cId="1529562775" sldId="261"/>
            <ac:spMk id="3" creationId="{27EA8C25-7F28-4B49-B2BE-3126CFC46048}"/>
          </ac:spMkLst>
        </pc:spChg>
      </pc:sldChg>
      <pc:sldChg chg="modTransition modAnim">
        <pc:chgData name="Lisa Tungate" userId="4ec5db81-3f04-47db-b15a-9e9868c3c40d" providerId="ADAL" clId="{90F8E77E-435D-4824-AD02-28596F37D511}" dt="2023-11-06T14:06:25.613" v="9"/>
        <pc:sldMkLst>
          <pc:docMk/>
          <pc:sldMk cId="2013614025" sldId="262"/>
        </pc:sldMkLst>
      </pc:sldChg>
      <pc:sldChg chg="modTransition modAnim">
        <pc:chgData name="Lisa Tungate" userId="4ec5db81-3f04-47db-b15a-9e9868c3c40d" providerId="ADAL" clId="{90F8E77E-435D-4824-AD02-28596F37D511}" dt="2023-11-06T14:06:23.620" v="8"/>
        <pc:sldMkLst>
          <pc:docMk/>
          <pc:sldMk cId="144344232" sldId="263"/>
        </pc:sldMkLst>
      </pc:sldChg>
      <pc:sldChg chg="modTransition modAnim">
        <pc:chgData name="Lisa Tungate" userId="4ec5db81-3f04-47db-b15a-9e9868c3c40d" providerId="ADAL" clId="{90F8E77E-435D-4824-AD02-28596F37D511}" dt="2023-11-06T14:06:21.456" v="7"/>
        <pc:sldMkLst>
          <pc:docMk/>
          <pc:sldMk cId="4294705460" sldId="264"/>
        </pc:sldMkLst>
      </pc:sldChg>
      <pc:sldChg chg="modTransition">
        <pc:chgData name="Lisa Tungate" userId="4ec5db81-3f04-47db-b15a-9e9868c3c40d" providerId="ADAL" clId="{90F8E77E-435D-4824-AD02-28596F37D511}" dt="2023-11-06T14:06:18.790" v="6"/>
        <pc:sldMkLst>
          <pc:docMk/>
          <pc:sldMk cId="3340991322" sldId="265"/>
        </pc:sldMkLst>
      </pc:sldChg>
      <pc:sldChg chg="new del">
        <pc:chgData name="Lisa Tungate" userId="4ec5db81-3f04-47db-b15a-9e9868c3c40d" providerId="ADAL" clId="{90F8E77E-435D-4824-AD02-28596F37D511}" dt="2023-11-06T14:14:04.074" v="52" actId="47"/>
        <pc:sldMkLst>
          <pc:docMk/>
          <pc:sldMk cId="2298624015" sldId="266"/>
        </pc:sldMkLst>
      </pc:sldChg>
      <pc:sldChg chg="addSp delSp modSp new mod modAnim">
        <pc:chgData name="Lisa Tungate" userId="4ec5db81-3f04-47db-b15a-9e9868c3c40d" providerId="ADAL" clId="{90F8E77E-435D-4824-AD02-28596F37D511}" dt="2023-11-06T14:36:55.891" v="644"/>
        <pc:sldMkLst>
          <pc:docMk/>
          <pc:sldMk cId="2528162350" sldId="266"/>
        </pc:sldMkLst>
        <pc:spChg chg="add mod">
          <ac:chgData name="Lisa Tungate" userId="4ec5db81-3f04-47db-b15a-9e9868c3c40d" providerId="ADAL" clId="{90F8E77E-435D-4824-AD02-28596F37D511}" dt="2023-11-06T14:36:28.521" v="638" actId="1076"/>
          <ac:spMkLst>
            <pc:docMk/>
            <pc:sldMk cId="2528162350" sldId="266"/>
            <ac:spMk id="2" creationId="{B5B9C78C-8548-8806-53F6-D92664D4CBE5}"/>
          </ac:spMkLst>
        </pc:spChg>
        <pc:spChg chg="add mod">
          <ac:chgData name="Lisa Tungate" userId="4ec5db81-3f04-47db-b15a-9e9868c3c40d" providerId="ADAL" clId="{90F8E77E-435D-4824-AD02-28596F37D511}" dt="2023-11-06T14:18:20.101" v="269" actId="255"/>
          <ac:spMkLst>
            <pc:docMk/>
            <pc:sldMk cId="2528162350" sldId="266"/>
            <ac:spMk id="3" creationId="{29B440F3-C854-6A6D-D30F-73979C2D9247}"/>
          </ac:spMkLst>
        </pc:spChg>
        <pc:spChg chg="add del mod">
          <ac:chgData name="Lisa Tungate" userId="4ec5db81-3f04-47db-b15a-9e9868c3c40d" providerId="ADAL" clId="{90F8E77E-435D-4824-AD02-28596F37D511}" dt="2023-11-06T14:18:39.833" v="272" actId="767"/>
          <ac:spMkLst>
            <pc:docMk/>
            <pc:sldMk cId="2528162350" sldId="266"/>
            <ac:spMk id="4" creationId="{0E27C30C-0DEB-4F3F-D079-E5E4994A7180}"/>
          </ac:spMkLst>
        </pc:spChg>
        <pc:spChg chg="add mod">
          <ac:chgData name="Lisa Tungate" userId="4ec5db81-3f04-47db-b15a-9e9868c3c40d" providerId="ADAL" clId="{90F8E77E-435D-4824-AD02-28596F37D511}" dt="2023-11-06T14:36:31.885" v="639" actId="1076"/>
          <ac:spMkLst>
            <pc:docMk/>
            <pc:sldMk cId="2528162350" sldId="266"/>
            <ac:spMk id="5" creationId="{39128D94-8F6F-CF03-ACF6-1A9E89D17228}"/>
          </ac:spMkLst>
        </pc:spChg>
        <pc:spChg chg="add mod">
          <ac:chgData name="Lisa Tungate" userId="4ec5db81-3f04-47db-b15a-9e9868c3c40d" providerId="ADAL" clId="{90F8E77E-435D-4824-AD02-28596F37D511}" dt="2023-11-06T14:36:39.818" v="640" actId="1076"/>
          <ac:spMkLst>
            <pc:docMk/>
            <pc:sldMk cId="2528162350" sldId="266"/>
            <ac:spMk id="6" creationId="{03E7F411-E53F-9373-2AC7-060DFB23EF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BF338-FF27-4BF4-8FF3-8E1C67EA1AA1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F6196-594C-419B-90B7-E5D9CD0B2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6196-594C-419B-90B7-E5D9CD0B24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30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6196-594C-419B-90B7-E5D9CD0B24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92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6196-594C-419B-90B7-E5D9CD0B24A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0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6196-594C-419B-90B7-E5D9CD0B24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6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6196-594C-419B-90B7-E5D9CD0B24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0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6196-594C-419B-90B7-E5D9CD0B24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8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6196-594C-419B-90B7-E5D9CD0B24A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37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6196-594C-419B-90B7-E5D9CD0B24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59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6196-594C-419B-90B7-E5D9CD0B24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39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6196-594C-419B-90B7-E5D9CD0B24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7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6196-594C-419B-90B7-E5D9CD0B24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57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BF2B-BA78-D783-141C-86139B58F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176AB-A74C-E0ED-14F5-CB36FE933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3A9BF-0CF9-9FC5-33B2-00063ABE6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75E-BD4B-4F0F-8596-ADAF0F5BEA3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29667-4246-CDA8-A704-DE97229A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C43EE-53AB-2C07-F769-4F0AFB9D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D462-6420-4899-96C1-D1B9B857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7AD1-2353-CDC8-59DF-6B103CD1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CFA8B-CA52-9891-A786-17489A1CD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154A-A994-8A9E-7C78-9FE20B8C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75E-BD4B-4F0F-8596-ADAF0F5BEA3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0CC0A-AC42-0C63-7534-93CE325D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40956-4027-1E58-14BE-87871DDA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D462-6420-4899-96C1-D1B9B857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4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CD18A-4774-358C-C391-62644E71F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2E1ED-C4D7-1286-CC8D-85B896FDF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FCE54-0CB1-5549-C835-03313FF5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75E-BD4B-4F0F-8596-ADAF0F5BEA3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AEED6-3F53-264E-764C-EA18ED19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12AB0-787E-4BAF-C333-23A40886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D462-6420-4899-96C1-D1B9B857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89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6971D-A957-C53E-8620-3D9D156A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D6F7F-1337-990E-175E-898755A03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046DB-82EF-BE30-A37F-8A091AF5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75E-BD4B-4F0F-8596-ADAF0F5BEA3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C52A9-6975-B294-F80E-59A291C4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C200B-FF48-2D25-1481-07BD3CB5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D462-6420-4899-96C1-D1B9B857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67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A62C-6EF7-DC12-1F66-8392849B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4AACF-34F5-269F-0782-50AE81EE9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4FA2C-F562-902C-341F-AF6E8AF7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75E-BD4B-4F0F-8596-ADAF0F5BEA3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D6097-0A0E-BD43-4C2C-0C6AC91A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F06E2-71CD-C81A-8BB4-E002E6B0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D462-6420-4899-96C1-D1B9B857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5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FF2E-3A32-7461-8605-4D8D4D1E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1ECDB-4FE2-C974-53EA-C4204CF4E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C1E33-8BE2-0A9F-6A93-0919FAA1F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64435-BB0C-967D-846E-5423355D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75E-BD4B-4F0F-8596-ADAF0F5BEA3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D2105-00E6-3A2D-E71C-C3B64E46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5DFD-90B7-910B-747A-AF47D296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D462-6420-4899-96C1-D1B9B857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75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C8EFD-D9EC-7411-5CDB-A75C4C83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22387-CECA-2858-C9A9-DDB2BA494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4E549-0AB6-C980-EB1F-6E799380A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11023-5563-133F-791C-E7CAF290F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3BA9B-2AAC-EF39-FCD7-B4B44D03A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3790B-CCFA-7733-C9DE-B61012891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75E-BD4B-4F0F-8596-ADAF0F5BEA3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281B8-A1C4-F015-AA00-501676C6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F3881-496A-4D43-9C33-AA04E0EA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D462-6420-4899-96C1-D1B9B857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77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8311-B30A-1189-8161-D529FB82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7B183-C950-4E22-9326-1036626B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75E-BD4B-4F0F-8596-ADAF0F5BEA3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8196CC-A24E-2C27-6BFC-2B718515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10F70-6351-E9EF-D614-B047220B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D462-6420-4899-96C1-D1B9B857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03F1F-F153-F265-0D7A-27DC41BA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75E-BD4B-4F0F-8596-ADAF0F5BEA3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0EA0E-70B2-D892-D045-5D49E6EB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BD968-9625-393D-3A85-59B2ABD2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D462-6420-4899-96C1-D1B9B857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4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CBEF-98D0-80F5-2DC5-8666ED7B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7486-9E5A-D469-ADCF-BB241B863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6274D-092B-F2F7-AF50-A80F42061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89E7E-8637-68F0-445A-5FA86213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75E-BD4B-4F0F-8596-ADAF0F5BEA3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9AA66-A13B-8A80-9615-A78846E3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33A14-DA59-66BD-4409-494A23BC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D462-6420-4899-96C1-D1B9B857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25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9464-A24E-996F-3465-28652241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89E08-E4D0-ABFC-451F-3EAE84DD2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056E9-BD41-E6A0-6B59-2EE51C72C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6BEAD-BF9D-3107-36F6-76CBD65E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A675E-BD4B-4F0F-8596-ADAF0F5BEA3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11851-D81F-AFB3-107B-4F314F65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9D331-1356-2A09-582D-AFCB68C2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D462-6420-4899-96C1-D1B9B857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76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460AE-79AE-4D0A-4538-527DE2BC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B4889-4907-1EA9-B94A-430534314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E232-D266-BA6A-8C4B-3C4EC7B44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A675E-BD4B-4F0F-8596-ADAF0F5BEA3D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3760C-7DDD-EC1A-D35D-51AF5077A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F4257-3BC1-3A47-BFB4-D3E918BF4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4D462-6420-4899-96C1-D1B9B857F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2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://lebonheurestpossible.net/divers/vivre-longtemp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4.mp4"/><Relationship Id="rId7" Type="http://schemas.openxmlformats.org/officeDocument/2006/relationships/image" Target="../media/image7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4.mp4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C457-B861-16AC-4B7F-066E993C8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7481"/>
            <a:ext cx="9144000" cy="2611437"/>
          </a:xfrm>
        </p:spPr>
        <p:txBody>
          <a:bodyPr/>
          <a:lstStyle/>
          <a:p>
            <a:r>
              <a:rPr lang="en-US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Rivendell View Care Home</a:t>
            </a:r>
            <a:endParaRPr lang="en-GB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514BC-C916-21DF-4046-06CE8A829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14679"/>
            <a:ext cx="9144000" cy="1143000"/>
          </a:xfrm>
        </p:spPr>
        <p:txBody>
          <a:bodyPr/>
          <a:lstStyle/>
          <a:p>
            <a:r>
              <a:rPr lang="en-US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How we help to keep the residents active.</a:t>
            </a:r>
            <a:endParaRPr lang="en-GB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0B0F9-5960-7AF7-7049-1FC35C443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88659" y="169908"/>
            <a:ext cx="4876800" cy="1510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07C098-544E-1ED9-0955-FBAE4207B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429919"/>
            <a:ext cx="2819400" cy="2255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BCAAD9-24B6-C660-752B-00CFB6107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12" y="4770914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5416A-6F07-83FC-19AC-B6487273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10719"/>
          <a:stretch/>
        </p:blipFill>
        <p:spPr>
          <a:xfrm>
            <a:off x="2762251" y="313763"/>
            <a:ext cx="3119553" cy="3343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7670BF-C263-5804-177D-5C43F2AE09AD}"/>
              </a:ext>
            </a:extLst>
          </p:cNvPr>
          <p:cNvSpPr txBox="1"/>
          <p:nvPr/>
        </p:nvSpPr>
        <p:spPr>
          <a:xfrm>
            <a:off x="6167718" y="1724070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Connect Four</a:t>
            </a:r>
            <a:endParaRPr lang="en-GB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1870F-E77D-1B3D-025B-6EFCAA66E420}"/>
              </a:ext>
            </a:extLst>
          </p:cNvPr>
          <p:cNvSpPr txBox="1"/>
          <p:nvPr/>
        </p:nvSpPr>
        <p:spPr>
          <a:xfrm>
            <a:off x="3859386" y="5260939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Tai Chi</a:t>
            </a:r>
            <a:endParaRPr lang="en-GB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86804C-FA97-8329-E495-E68260AD09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8301"/>
          <a:stretch/>
        </p:blipFill>
        <p:spPr>
          <a:xfrm>
            <a:off x="458321" y="4023521"/>
            <a:ext cx="2708233" cy="2615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96EDA5-49F2-0F40-34F3-0AFC5D8406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18563"/>
          <a:stretch/>
        </p:blipFill>
        <p:spPr>
          <a:xfrm>
            <a:off x="6268571" y="3960768"/>
            <a:ext cx="2863284" cy="26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0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EF7300-CFE4-9A7B-FCB2-4E257E889EF1}"/>
              </a:ext>
            </a:extLst>
          </p:cNvPr>
          <p:cNvSpPr txBox="1"/>
          <p:nvPr/>
        </p:nvSpPr>
        <p:spPr>
          <a:xfrm>
            <a:off x="4572001" y="2752165"/>
            <a:ext cx="229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THANK YOU!</a:t>
            </a:r>
            <a:endParaRPr lang="en-GB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99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B9C78C-8548-8806-53F6-D92664D4CBE5}"/>
              </a:ext>
            </a:extLst>
          </p:cNvPr>
          <p:cNvSpPr txBox="1"/>
          <p:nvPr/>
        </p:nvSpPr>
        <p:spPr>
          <a:xfrm>
            <a:off x="688156" y="1442300"/>
            <a:ext cx="11090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Exercise is one of the most important ways to maintain independence and ensure we stay </a:t>
            </a:r>
          </a:p>
          <a:p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steady on our feet and have good balance, which will help the reduce the risk of falling.</a:t>
            </a:r>
            <a:endParaRPr lang="en-GB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440F3-C854-6A6D-D30F-73979C2D9247}"/>
              </a:ext>
            </a:extLst>
          </p:cNvPr>
          <p:cNvSpPr txBox="1"/>
          <p:nvPr/>
        </p:nvSpPr>
        <p:spPr>
          <a:xfrm>
            <a:off x="688157" y="329938"/>
            <a:ext cx="76226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The Importance of exercise</a:t>
            </a:r>
            <a:endParaRPr lang="en-GB" sz="4400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8D94-8F6F-CF03-ACF6-1A9E89D17228}"/>
              </a:ext>
            </a:extLst>
          </p:cNvPr>
          <p:cNvSpPr txBox="1"/>
          <p:nvPr/>
        </p:nvSpPr>
        <p:spPr>
          <a:xfrm>
            <a:off x="648878" y="3555213"/>
            <a:ext cx="10894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Looking at activities that improve muscle strength in our arms, legs, back, shoulders and chest are important as we get older.</a:t>
            </a:r>
            <a:endParaRPr lang="en-GB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7F411-E53F-9373-2AC7-060DFB23EF34}"/>
              </a:ext>
            </a:extLst>
          </p:cNvPr>
          <p:cNvSpPr txBox="1"/>
          <p:nvPr/>
        </p:nvSpPr>
        <p:spPr>
          <a:xfrm>
            <a:off x="688156" y="5129880"/>
            <a:ext cx="10894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Simple exercise and movement will help make it easier to get up out of a chair, improve posture, co-ordination and balance, which in turn will reduce falls and the fear of falling.</a:t>
            </a:r>
            <a:endParaRPr lang="en-GB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1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5835-BAEB-4E1F-AA45-630A69F7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787" y="920937"/>
            <a:ext cx="5983941" cy="1221628"/>
          </a:xfrm>
        </p:spPr>
        <p:txBody>
          <a:bodyPr/>
          <a:lstStyle/>
          <a:p>
            <a:pPr algn="ctr"/>
            <a:r>
              <a:rPr lang="en-US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How can TikTok help?</a:t>
            </a:r>
            <a:endParaRPr lang="en-GB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CDDD8-8575-CA0A-8136-9BCB5B204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9" y="365125"/>
            <a:ext cx="4600508" cy="25894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C935F-62AD-FEA9-857A-42E78B81F988}"/>
              </a:ext>
            </a:extLst>
          </p:cNvPr>
          <p:cNvSpPr txBox="1"/>
          <p:nvPr/>
        </p:nvSpPr>
        <p:spPr>
          <a:xfrm>
            <a:off x="348011" y="3213389"/>
            <a:ext cx="1127024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Quality time spent with the residents</a:t>
            </a:r>
          </a:p>
          <a:p>
            <a:endParaRPr lang="en-US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Having fun</a:t>
            </a:r>
          </a:p>
          <a:p>
            <a:endParaRPr lang="en-US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Activity without even knowing it</a:t>
            </a:r>
          </a:p>
          <a:p>
            <a:endParaRPr lang="en-US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Something to look back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93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D42CD0C2-7BD7-58FA-DDD6-96AED1BC15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019" y="649595"/>
            <a:ext cx="3306763" cy="4968875"/>
          </a:xfrm>
          <a:prstGeom prst="rect">
            <a:avLst/>
          </a:prstGeom>
        </p:spPr>
      </p:pic>
      <p:pic>
        <p:nvPicPr>
          <p:cNvPr id="3" name="Screen Recording 2">
            <a:hlinkClick r:id="" action="ppaction://media"/>
            <a:extLst>
              <a:ext uri="{FF2B5EF4-FFF2-40B4-BE49-F238E27FC236}">
                <a16:creationId xmlns:a16="http://schemas.microsoft.com/office/drawing/2014/main" id="{009EB4CB-DC3D-FAB3-C6B6-4C31C4E4070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06164" y="753500"/>
            <a:ext cx="3886200" cy="4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6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35D26AA8-4EF7-A6B5-0731-468CDE981B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6118" y="740803"/>
            <a:ext cx="3352800" cy="4479925"/>
          </a:xfrm>
          <a:prstGeom prst="rect">
            <a:avLst/>
          </a:prstGeom>
        </p:spPr>
      </p:pic>
      <p:pic>
        <p:nvPicPr>
          <p:cNvPr id="3" name="Screen Recording 2">
            <a:hlinkClick r:id="" action="ppaction://media"/>
            <a:extLst>
              <a:ext uri="{FF2B5EF4-FFF2-40B4-BE49-F238E27FC236}">
                <a16:creationId xmlns:a16="http://schemas.microsoft.com/office/drawing/2014/main" id="{EB2B5881-0774-D7BC-2562-39202E0F1E3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5271" y="570099"/>
            <a:ext cx="3657600" cy="49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5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C9B8-B248-17D9-7A0F-8DC3992D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Difficulties encountered with TikTok</a:t>
            </a:r>
            <a:endParaRPr lang="en-GB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461EC-1CA1-7BA7-F7C7-0329ED523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Understanding of what TikTok is and why we are doing them</a:t>
            </a:r>
          </a:p>
          <a:p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Involving all of the residents</a:t>
            </a:r>
          </a:p>
          <a:p>
            <a:endParaRPr lang="en-GB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Not being able to post the residents without capacity</a:t>
            </a:r>
          </a:p>
          <a:p>
            <a:endParaRPr lang="en-GB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Thinking up ideas that are suitable</a:t>
            </a:r>
          </a:p>
        </p:txBody>
      </p:sp>
    </p:spTree>
    <p:extLst>
      <p:ext uri="{BB962C8B-B14F-4D97-AF65-F5344CB8AC3E}">
        <p14:creationId xmlns:p14="http://schemas.microsoft.com/office/powerpoint/2010/main" val="83681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18FE-F376-00A9-4494-8D830E58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Weekly Armchair Exercises</a:t>
            </a:r>
            <a:endParaRPr lang="en-GB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A8C25-7F28-4B49-B2BE-3126CFC46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We have managed to find a trainer that comes to the home every week to do armchair exercises</a:t>
            </a:r>
          </a:p>
          <a:p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Ross comes every Thursday and we                                  alternate onto different floors of the home</a:t>
            </a:r>
          </a:p>
          <a:p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Good for any ability</a:t>
            </a:r>
          </a:p>
          <a:p>
            <a:endParaRPr lang="en-US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Those not actively taking part still watch the others and do little bits</a:t>
            </a:r>
            <a:endParaRPr lang="en-GB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6D0FA-1AEA-A101-1C42-D4B5965B9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65" y="2317377"/>
            <a:ext cx="1926291" cy="25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6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0B86-04A9-A6A9-5660-0C9C1ADF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75" y="294412"/>
            <a:ext cx="10515600" cy="1325563"/>
          </a:xfrm>
        </p:spPr>
        <p:txBody>
          <a:bodyPr/>
          <a:lstStyle/>
          <a:p>
            <a:r>
              <a:rPr lang="en-US" u="sng" dirty="0">
                <a:solidFill>
                  <a:srgbClr val="7030A0"/>
                </a:solidFill>
                <a:latin typeface="Century Gothic" panose="020B0502020202020204" pitchFamily="34" charset="0"/>
              </a:rPr>
              <a:t>Other activities in the home</a:t>
            </a:r>
            <a:endParaRPr lang="en-GB" u="sng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9881-483D-58E0-607B-488CD182C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927" y="1822730"/>
            <a:ext cx="5849471" cy="62174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Gentle walks to the local shops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03DF0-D64F-3DB5-BDEB-F2CF964CF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t="18955" r="7640" b="13464"/>
          <a:stretch/>
        </p:blipFill>
        <p:spPr>
          <a:xfrm>
            <a:off x="8937813" y="233083"/>
            <a:ext cx="2841812" cy="3354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2EF63-8A34-EEB3-BEBE-6410667087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10146" r="8518" b="26404"/>
          <a:stretch/>
        </p:blipFill>
        <p:spPr>
          <a:xfrm>
            <a:off x="477371" y="2558127"/>
            <a:ext cx="2940424" cy="3062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CA2896-E60F-FA66-BC3C-E56E7ECAEF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t="5324" b="7451"/>
          <a:stretch/>
        </p:blipFill>
        <p:spPr>
          <a:xfrm>
            <a:off x="6336927" y="3310006"/>
            <a:ext cx="2420471" cy="3296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B1D44B-C6E8-92C7-7F0E-9594A1037E12}"/>
              </a:ext>
            </a:extLst>
          </p:cNvPr>
          <p:cNvSpPr txBox="1"/>
          <p:nvPr/>
        </p:nvSpPr>
        <p:spPr>
          <a:xfrm>
            <a:off x="3528145" y="4294095"/>
            <a:ext cx="280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Carpet bowls</a:t>
            </a:r>
            <a:endParaRPr lang="en-GB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1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E7F7D-C336-0D6C-A994-3584F1AEC156}"/>
              </a:ext>
            </a:extLst>
          </p:cNvPr>
          <p:cNvSpPr txBox="1"/>
          <p:nvPr/>
        </p:nvSpPr>
        <p:spPr>
          <a:xfrm>
            <a:off x="224117" y="1219200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Ten pin bowling</a:t>
            </a:r>
            <a:endParaRPr lang="en-GB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E5AC13-1753-9AF5-2DDF-EEE0165CF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9" t="13987" r="7299" b="25621"/>
          <a:stretch/>
        </p:blipFill>
        <p:spPr>
          <a:xfrm>
            <a:off x="4195482" y="318246"/>
            <a:ext cx="2827959" cy="3110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9C7C8-006F-FCEA-FBA2-46C1555825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t="11242" r="7473" b="14248"/>
          <a:stretch/>
        </p:blipFill>
        <p:spPr>
          <a:xfrm>
            <a:off x="717175" y="2537013"/>
            <a:ext cx="2628687" cy="3397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0A4688-095C-3C7E-9318-E57927C93051}"/>
              </a:ext>
            </a:extLst>
          </p:cNvPr>
          <p:cNvSpPr txBox="1"/>
          <p:nvPr/>
        </p:nvSpPr>
        <p:spPr>
          <a:xfrm>
            <a:off x="3890682" y="3712604"/>
            <a:ext cx="362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Spot of gardening</a:t>
            </a:r>
            <a:endParaRPr lang="en-GB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66A6BD-38BE-112D-486B-BE45EE4506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6"/>
          <a:stretch/>
        </p:blipFill>
        <p:spPr>
          <a:xfrm>
            <a:off x="4195482" y="4430119"/>
            <a:ext cx="1900518" cy="21365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0C6D17-DEFE-C6F3-527D-FD5862609A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4"/>
          <a:stretch/>
        </p:blipFill>
        <p:spPr>
          <a:xfrm>
            <a:off x="7873061" y="2218013"/>
            <a:ext cx="3154456" cy="37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258</Words>
  <Application>Microsoft Office PowerPoint</Application>
  <PresentationFormat>Widescreen</PresentationFormat>
  <Paragraphs>50</Paragraphs>
  <Slides>11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Rivendell View Care Home</vt:lpstr>
      <vt:lpstr>PowerPoint Presentation</vt:lpstr>
      <vt:lpstr>How can TikTok help?</vt:lpstr>
      <vt:lpstr>PowerPoint Presentation</vt:lpstr>
      <vt:lpstr>PowerPoint Presentation</vt:lpstr>
      <vt:lpstr>Difficulties encountered with TikTok</vt:lpstr>
      <vt:lpstr>Weekly Armchair Exercises</vt:lpstr>
      <vt:lpstr>Other activities in the home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Rivendell View Care Home</dc:title>
  <dc:creator>Lisa Tungate</dc:creator>
  <cp:lastModifiedBy>Lisa Tungate</cp:lastModifiedBy>
  <cp:revision>1</cp:revision>
  <cp:lastPrinted>2023-11-06T14:39:13Z</cp:lastPrinted>
  <dcterms:created xsi:type="dcterms:W3CDTF">2023-11-06T14:00:35Z</dcterms:created>
  <dcterms:modified xsi:type="dcterms:W3CDTF">2023-11-06T14:44:35Z</dcterms:modified>
</cp:coreProperties>
</file>