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6"/>
  </p:notesMasterIdLst>
  <p:sldIdLst>
    <p:sldId id="548" r:id="rId5"/>
    <p:sldId id="549" r:id="rId6"/>
    <p:sldId id="550" r:id="rId7"/>
    <p:sldId id="551" r:id="rId8"/>
    <p:sldId id="559" r:id="rId9"/>
    <p:sldId id="561" r:id="rId10"/>
    <p:sldId id="562" r:id="rId11"/>
    <p:sldId id="563" r:id="rId12"/>
    <p:sldId id="564" r:id="rId13"/>
    <p:sldId id="560" r:id="rId14"/>
    <p:sldId id="5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B94E"/>
    <a:srgbClr val="990099"/>
    <a:srgbClr val="FF8D25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560EDC-B6A2-4D76-A70D-EEF2C45B40F3}" v="5" dt="2023-11-06T12:35:28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796" autoAdjust="0"/>
  </p:normalViewPr>
  <p:slideViewPr>
    <p:cSldViewPr snapToGrid="0" snapToObjects="1">
      <p:cViewPr varScale="1">
        <p:scale>
          <a:sx n="80" d="100"/>
          <a:sy n="80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40C17-C009-427F-90A3-AF08603E326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BAF60-E42A-4021-B7E5-709D14D94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01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BC2E4-6EB0-4C92-BB3C-741A197A17BE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66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F76D-65D5-4743-A29B-462E8FD5C286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1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3D0B-DC49-4261-897C-9A5F452A2EB7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4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1766-FC75-4B11-A443-37EE1F30A60B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3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5F02-9366-4B8B-AA46-CD215967C335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2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6812-AA9D-4041-ACD5-3D4F5EAAB0B1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1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1CD6-BA2A-42FA-B85E-2154A6A01F12}" type="datetime1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5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BC12-C480-447B-9538-93F2598D7EE1}" type="datetime1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1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C30A-FDDF-46FC-9FEE-DC9D9CEBD7D8}" type="datetime1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4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71A0-1EAD-4527-84D5-A6DF8EE1568A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67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9A56-8603-4608-A380-97ECCD71B804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6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80AF5-3CC3-4610-80BD-56D9C18254CF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BF716-C01D-8E44-891C-55C618E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2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B5125-D9FB-A14D-651E-7AE58F749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60437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MAKING MOVEMENT A PRIORITY IN CARE HOMES: </a:t>
            </a:r>
            <a:r>
              <a:rPr lang="en-GB" dirty="0"/>
              <a:t>A CASE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BD3EF-839C-09B3-E83E-B072354B6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348037"/>
            <a:ext cx="8077200" cy="2781980"/>
          </a:xfrm>
        </p:spPr>
        <p:txBody>
          <a:bodyPr>
            <a:normAutofit/>
          </a:bodyPr>
          <a:lstStyle/>
          <a:p>
            <a:r>
              <a:rPr lang="en-GB" sz="1800" dirty="0">
                <a:latin typeface="+mj-lt"/>
              </a:rPr>
              <a:t>By:</a:t>
            </a:r>
          </a:p>
          <a:p>
            <a:r>
              <a:rPr lang="en-GB" sz="1800" dirty="0">
                <a:latin typeface="+mj-lt"/>
              </a:rPr>
              <a:t>MORIAMO OLUMAYEGUN(TK)</a:t>
            </a:r>
          </a:p>
          <a:p>
            <a:r>
              <a:rPr lang="en-GB" sz="1800" dirty="0">
                <a:latin typeface="+mj-lt"/>
              </a:rPr>
              <a:t>Specialist Physiotherapist</a:t>
            </a:r>
          </a:p>
          <a:p>
            <a:r>
              <a:rPr lang="en-GB" sz="1800" dirty="0">
                <a:latin typeface="+mj-lt"/>
              </a:rPr>
              <a:t>Enhanced Health in Care Homes Team</a:t>
            </a:r>
          </a:p>
          <a:p>
            <a:r>
              <a:rPr lang="en-GB" sz="1800" dirty="0">
                <a:latin typeface="+mj-lt"/>
              </a:rPr>
              <a:t>Nottinghamshire Healthcare NHS Foundation Trust</a:t>
            </a:r>
          </a:p>
          <a:p>
            <a:r>
              <a:rPr lang="en-GB" sz="1800" dirty="0">
                <a:latin typeface="+mj-lt"/>
              </a:rPr>
              <a:t>On</a:t>
            </a:r>
          </a:p>
          <a:p>
            <a:r>
              <a:rPr lang="en-GB" sz="1800" dirty="0">
                <a:latin typeface="+mj-lt"/>
              </a:rPr>
              <a:t>07.11.2023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4584EA-B7CC-7559-06CB-994CF397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47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67930-B0ED-7E3F-90B9-AB133C22F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093705"/>
            <a:ext cx="8133687" cy="5286417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+mj-lt"/>
              </a:rPr>
              <a:t>Currently: Training aimed at carers already ongoing via EHCH team delivered by HCSW-Foot Health, Oral Health, Falls Prevention, Malnutrition and Dehydration and Moisture Damage Awareness.</a:t>
            </a:r>
          </a:p>
          <a:p>
            <a:pPr marL="0" indent="0">
              <a:buNone/>
            </a:pPr>
            <a:r>
              <a:rPr lang="en-GB" sz="2400" b="1" u="sng" dirty="0">
                <a:latin typeface="+mj-lt"/>
              </a:rPr>
              <a:t>Plan</a:t>
            </a:r>
            <a:r>
              <a:rPr lang="en-GB" sz="2400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en-GB" sz="2400" dirty="0">
                <a:latin typeface="+mj-lt"/>
              </a:rPr>
              <a:t>- TK to start with care homes while awaiting ABL input for 4 weeks with a view to improving mobility, reducing sedentary lifestyle and falls prevention.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</a:rPr>
              <a:t>Activities Coordinators to actively participate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</a:rPr>
              <a:t>Send exercise plan to Managers via Email and agree time to start. HCSW to be involved.</a:t>
            </a:r>
          </a:p>
          <a:p>
            <a:pPr>
              <a:buFontTx/>
              <a:buChar char="-"/>
            </a:pPr>
            <a:endParaRPr lang="en-GB" dirty="0"/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0DD062-563D-94EA-5F57-0CEB069A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02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F9F08-C4A6-6C53-DFA7-B8280CA20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74" y="2238374"/>
            <a:ext cx="6667501" cy="1952625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THANK YOU </a:t>
            </a:r>
          </a:p>
          <a:p>
            <a:pPr marL="0" indent="0" algn="ctr">
              <a:buNone/>
            </a:pPr>
            <a:r>
              <a:rPr lang="en-GB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FOR YOUR ATTENTION.</a:t>
            </a: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3F7364-F81C-6D15-D958-7D5D6E3DF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2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8CB70-08A8-7B6F-92C0-EB3C50B55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51" y="1001977"/>
            <a:ext cx="7651749" cy="5101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  <a:cs typeface="Times New Roman" panose="02020603050405020304" pitchFamily="18" charset="0"/>
              </a:rPr>
              <a:t>As life expectancy increases and the number of older people, particularly those aged 85 years and over, expands, there is an increase in demand for long-term care. </a:t>
            </a:r>
            <a:br>
              <a:rPr lang="en-GB" sz="2400" b="0" i="0" dirty="0">
                <a:solidFill>
                  <a:srgbClr val="333333"/>
                </a:solidFill>
                <a:effectLst/>
                <a:latin typeface="+mj-lt"/>
                <a:cs typeface="Times New Roman" panose="02020603050405020304" pitchFamily="18" charset="0"/>
              </a:rPr>
            </a:b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  <a:cs typeface="Times New Roman" panose="02020603050405020304" pitchFamily="18" charset="0"/>
              </a:rPr>
              <a:t>As the population ages the numbers at the oldest ages will increase the fastest. In 2008, there were 1.3 million people in the UK aged 85 years and over; this is projected to rise to </a:t>
            </a:r>
            <a:r>
              <a:rPr lang="en-GB" sz="2400" b="1" i="0" dirty="0">
                <a:solidFill>
                  <a:srgbClr val="333333"/>
                </a:solidFill>
                <a:effectLst/>
                <a:latin typeface="+mj-lt"/>
                <a:cs typeface="Times New Roman" panose="02020603050405020304" pitchFamily="18" charset="0"/>
              </a:rPr>
              <a:t>3.1 million by 2035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  <a:cs typeface="Times New Roman" panose="02020603050405020304" pitchFamily="18" charset="0"/>
              </a:rPr>
              <a:t>. </a:t>
            </a:r>
            <a:endParaRPr lang="en-GB" sz="2400" dirty="0">
              <a:latin typeface="+mj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6A3E8-3AD1-97E0-48AC-3E06F007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4F838-829A-7600-73EA-638856F6D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041" y="1121833"/>
            <a:ext cx="7291917" cy="46143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A large proportion of people in a care home setting spend most of their time sedentary, and this is one of the leading preventable causes of death.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</a:rPr>
              <a:t>Encouraging residents to engage in more physical activity could deliver benefits in terms of physical and psychological health, and quality of life.</a:t>
            </a:r>
            <a:endParaRPr lang="en-GB" sz="2400" dirty="0">
              <a:latin typeface="+mj-lt"/>
            </a:endParaRP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DEB21F-2CAE-66FF-DAD3-360C5B69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3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0705F-8BEC-E15C-FCA7-C07C7E1C5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49" y="1397000"/>
            <a:ext cx="7772401" cy="45307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T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+mj-lt"/>
                <a:cs typeface="Times New Roman" panose="02020603050405020304" pitchFamily="18" charset="0"/>
              </a:rPr>
              <a:t>here is sufficient evidence to support a recommendation to reduce sedentary behaviour in older adults.</a:t>
            </a:r>
          </a:p>
          <a:p>
            <a:pPr marL="0" indent="0" algn="just">
              <a:buNone/>
            </a:pPr>
            <a:r>
              <a:rPr lang="en-GB" sz="2400" dirty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NHS England recommends:</a:t>
            </a:r>
          </a:p>
          <a:p>
            <a:pPr marL="0" indent="0" algn="just">
              <a:buNone/>
            </a:pPr>
            <a:r>
              <a:rPr lang="en-GB" sz="2400" b="0" i="0" dirty="0">
                <a:effectLst/>
                <a:latin typeface="+mj-lt"/>
                <a:cs typeface="Times New Roman" panose="02020603050405020304" pitchFamily="18" charset="0"/>
              </a:rPr>
              <a:t>Adults aged </a:t>
            </a:r>
            <a:r>
              <a:rPr lang="en-GB" sz="2400" b="0" i="0" dirty="0"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65 and over </a:t>
            </a:r>
            <a:r>
              <a:rPr lang="en-GB" sz="2400" b="0" i="0" dirty="0">
                <a:effectLst/>
                <a:latin typeface="+mj-lt"/>
                <a:cs typeface="Times New Roman" panose="02020603050405020304" pitchFamily="18" charset="0"/>
              </a:rPr>
              <a:t>should: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A</a:t>
            </a:r>
            <a:r>
              <a:rPr lang="en-GB" sz="2000" b="0" i="0" dirty="0"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im to be physically active every day, even if it's just light activity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</a:t>
            </a:r>
            <a:r>
              <a:rPr lang="en-GB" sz="2000" b="0" i="0" dirty="0"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o activities that improve strength, balance and flexibility on at least 2 days a week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R</a:t>
            </a:r>
            <a:r>
              <a:rPr lang="en-GB" sz="2000" b="0" i="0" dirty="0"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educe time spent sitting or lying down and break up long periods of not moving with some activity</a:t>
            </a:r>
          </a:p>
          <a:p>
            <a:pPr algn="just"/>
            <a:r>
              <a:rPr lang="en-GB" sz="20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</a:t>
            </a:r>
            <a:r>
              <a:rPr lang="en-GB" sz="2000" b="0" i="0" dirty="0"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oing exercises to improve strength, balance and flexibility will help make older adults feel stronger and feel more confident on their feet.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96F37-9814-A1C9-E5CD-8903268E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8F98EE-91FD-003C-755C-995275F19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2" descr="Please Note Stock Illustrations – 2,291 Please Note Stock Illustrations,  Vectors &amp; Clipart - Dreamstime">
            <a:extLst>
              <a:ext uri="{FF2B5EF4-FFF2-40B4-BE49-F238E27FC236}">
                <a16:creationId xmlns:a16="http://schemas.microsoft.com/office/drawing/2014/main" id="{7E4AC480-4A14-FF38-A2C4-950AD8F5B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89746"/>
            <a:ext cx="2954325" cy="1128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730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43149-F71B-A0D2-FC3E-2FD575D35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5277"/>
          </a:xfrm>
        </p:spPr>
        <p:txBody>
          <a:bodyPr/>
          <a:lstStyle/>
          <a:p>
            <a:r>
              <a:rPr lang="en-GB" dirty="0"/>
              <a:t>Continued...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A2C59-16A0-2F26-1D0D-8CC0128E2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40403"/>
            <a:ext cx="7886700" cy="49365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b="0" i="0" u="none" strike="noStrike" baseline="0" dirty="0">
                <a:latin typeface="+mj-lt"/>
              </a:rPr>
              <a:t>The benefits of exercise are plentiful. By maintaining the programme, you can improve:</a:t>
            </a:r>
          </a:p>
          <a:p>
            <a:pPr algn="just">
              <a:lnSpc>
                <a:spcPct val="150000"/>
              </a:lnSpc>
            </a:pPr>
            <a:r>
              <a:rPr lang="en-GB" sz="2400" b="0" i="0" u="none" strike="noStrike" baseline="0" dirty="0">
                <a:latin typeface="+mj-lt"/>
              </a:rPr>
              <a:t>Balance</a:t>
            </a:r>
          </a:p>
          <a:p>
            <a:pPr algn="just">
              <a:lnSpc>
                <a:spcPct val="150000"/>
              </a:lnSpc>
            </a:pPr>
            <a:r>
              <a:rPr lang="en-GB" sz="2400" b="0" i="0" u="none" strike="noStrike" baseline="0" dirty="0">
                <a:latin typeface="+mj-lt"/>
              </a:rPr>
              <a:t>Muscle strength</a:t>
            </a:r>
          </a:p>
          <a:p>
            <a:pPr algn="just">
              <a:lnSpc>
                <a:spcPct val="150000"/>
              </a:lnSpc>
            </a:pPr>
            <a:r>
              <a:rPr lang="en-GB" sz="2400" b="0" i="0" u="none" strike="noStrike" baseline="0" dirty="0">
                <a:latin typeface="+mj-lt"/>
              </a:rPr>
              <a:t>General fitness</a:t>
            </a:r>
          </a:p>
          <a:p>
            <a:pPr algn="just">
              <a:lnSpc>
                <a:spcPct val="150000"/>
              </a:lnSpc>
            </a:pPr>
            <a:r>
              <a:rPr lang="en-GB" sz="2400" b="0" i="0" u="none" strike="noStrike" baseline="0" dirty="0">
                <a:latin typeface="+mj-lt"/>
              </a:rPr>
              <a:t>General well-being</a:t>
            </a:r>
          </a:p>
          <a:p>
            <a:pPr algn="just">
              <a:lnSpc>
                <a:spcPct val="150000"/>
              </a:lnSpc>
            </a:pPr>
            <a:r>
              <a:rPr lang="en-GB" sz="2400" b="0" i="0" u="none" strike="noStrike" baseline="0" dirty="0">
                <a:latin typeface="+mj-lt"/>
              </a:rPr>
              <a:t>Falls prevention/reduction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8F88F2-1B45-6FE1-69B7-A941C3CC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3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6F876-C7A6-207F-6A95-B841401A0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Mrs B.L- </a:t>
            </a:r>
            <a:br>
              <a:rPr lang="en-GB" dirty="0"/>
            </a:br>
            <a:r>
              <a:rPr lang="en-GB" sz="4000" dirty="0"/>
              <a:t>Case study following ABL input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2C508-C254-5A8F-618C-7614FD37E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6600"/>
            <a:ext cx="8117785" cy="4486274"/>
          </a:xfrm>
        </p:spPr>
        <p:txBody>
          <a:bodyPr/>
          <a:lstStyle/>
          <a:p>
            <a:r>
              <a:rPr lang="en-GB" sz="2400" dirty="0">
                <a:latin typeface="+mj-lt"/>
              </a:rPr>
              <a:t>95 years old lady who moved into care in Dec, 2022 after having a fall outdoors, sustained fracture R NOF and had ORIF.</a:t>
            </a:r>
          </a:p>
          <a:p>
            <a:pPr algn="just"/>
            <a:r>
              <a:rPr lang="en-GB" sz="2400" dirty="0">
                <a:latin typeface="+mj-lt"/>
              </a:rPr>
              <a:t>Pre- admission: Widow, lives alone in a bungalow, mobilises with Zimmer frame, has full capacity, multiple falls both indoors and outdoors, visits daily and loves going shopping/outdoors with her family.</a:t>
            </a:r>
          </a:p>
          <a:p>
            <a:r>
              <a:rPr lang="en-GB" sz="2400" dirty="0">
                <a:latin typeface="+mj-lt"/>
              </a:rPr>
              <a:t>After admission, struggled++ to weight bear and was discharged after assessment that she was no longer able to live on her own.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8821E-1E38-FE0B-5CF6-646660F9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62806E-D94E-FE56-D2B6-62F1F9BFB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06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363E4-9986-7B4B-15B2-90186F423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79228"/>
            <a:ext cx="7886700" cy="5397735"/>
          </a:xfrm>
        </p:spPr>
        <p:txBody>
          <a:bodyPr/>
          <a:lstStyle/>
          <a:p>
            <a:r>
              <a:rPr lang="en-GB" dirty="0">
                <a:latin typeface="+mj-lt"/>
              </a:rPr>
              <a:t>Arrived care home January, 2023- progressed from hoist to rotunda with therapy before discharge as she plateaued and under to progress to </a:t>
            </a:r>
            <a:r>
              <a:rPr lang="en-GB" dirty="0" err="1">
                <a:latin typeface="+mj-lt"/>
              </a:rPr>
              <a:t>zimmer</a:t>
            </a:r>
            <a:r>
              <a:rPr lang="en-GB" dirty="0">
                <a:latin typeface="+mj-lt"/>
              </a:rPr>
              <a:t> frame due to acute fear of falling and general lower limbs weakness- pain free after surgery.</a:t>
            </a:r>
          </a:p>
          <a:p>
            <a:r>
              <a:rPr lang="en-GB" dirty="0">
                <a:latin typeface="+mj-lt"/>
              </a:rPr>
              <a:t>Attended ABL for 12 weeks started in May, 2023- mostly seated and ULs exercises. </a:t>
            </a:r>
          </a:p>
          <a:p>
            <a:r>
              <a:rPr lang="en-GB" dirty="0">
                <a:latin typeface="+mj-lt"/>
              </a:rPr>
              <a:t>Made very good progress and Care Home Activity Co-ordinator referred to EHCH as Mrs B.L had expressed a wish to be able to mobilise again due to increase confidence and reduced fear of falling.</a:t>
            </a: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CD3AA4-B5FF-907B-5AD7-D222DBD1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87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6ED0A-6BCF-09E4-4343-4F3585C05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54765"/>
            <a:ext cx="8141639" cy="6241774"/>
          </a:xfrm>
        </p:spPr>
        <p:txBody>
          <a:bodyPr>
            <a:normAutofit/>
          </a:bodyPr>
          <a:lstStyle/>
          <a:p>
            <a:r>
              <a:rPr lang="en-GB" sz="2200" dirty="0">
                <a:latin typeface="+mj-lt"/>
              </a:rPr>
              <a:t>Assessment: completed full physio assessment:</a:t>
            </a:r>
          </a:p>
          <a:p>
            <a:r>
              <a:rPr lang="en-GB" sz="2200" dirty="0">
                <a:latin typeface="+mj-lt"/>
              </a:rPr>
              <a:t>Power- 4-/5 ULs, LLs: 3+/5- good grip strength, nil neurological deficit, good balance in sitting and standing.</a:t>
            </a:r>
          </a:p>
          <a:p>
            <a:r>
              <a:rPr lang="en-GB" sz="2200" dirty="0">
                <a:latin typeface="+mj-lt"/>
              </a:rPr>
              <a:t>Mrs B.L Goal based on ‘WHAT MATTERS TO YOU’ CONVERSATION</a:t>
            </a:r>
            <a:r>
              <a:rPr lang="en-GB" sz="2200" i="1" dirty="0">
                <a:latin typeface="+mj-lt"/>
              </a:rPr>
              <a:t>: I would like to be able to walk from bed into the bathroom- I would like to stop using the rotunda as it makes me feels dizzy and unsafe despite reassurance and using it for over 5 months.</a:t>
            </a:r>
          </a:p>
          <a:p>
            <a:r>
              <a:rPr lang="en-GB" sz="2200" dirty="0">
                <a:latin typeface="+mj-lt"/>
              </a:rPr>
              <a:t>Week 1: Commenced sit to stand/marching on the spot- 10 reps each- activity coordinator supported daily with exercise plan.</a:t>
            </a:r>
          </a:p>
          <a:p>
            <a:r>
              <a:rPr lang="en-GB" sz="2200" dirty="0">
                <a:latin typeface="+mj-lt"/>
              </a:rPr>
              <a:t>Week 2- mobilised from bed to wheelchair-5 reps- carers supported daily and update care plans.</a:t>
            </a:r>
          </a:p>
          <a:p>
            <a:r>
              <a:rPr lang="en-GB" sz="2200" dirty="0">
                <a:latin typeface="+mj-lt"/>
              </a:rPr>
              <a:t>Week 3- mobilised from bed to entrance of bathroom 5m – then from bathroom to entrance 6m- carers and activity Coord supported.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7DF4D-C896-C49F-3B94-31137F18D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E483F3-0C6E-6863-1E03-28D55BE3C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49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E3EEE-FCBF-80AE-EB67-A07184794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1100"/>
            <a:ext cx="8054174" cy="4995863"/>
          </a:xfrm>
        </p:spPr>
        <p:txBody>
          <a:bodyPr>
            <a:normAutofit/>
          </a:bodyPr>
          <a:lstStyle/>
          <a:p>
            <a:pPr algn="just"/>
            <a:r>
              <a:rPr lang="en-GB" sz="2400" dirty="0">
                <a:latin typeface="+mj-lt"/>
              </a:rPr>
              <a:t>Week 4: walks full length of care home -20m and was discharged.</a:t>
            </a:r>
          </a:p>
          <a:p>
            <a:pPr algn="just"/>
            <a:r>
              <a:rPr lang="en-GB" sz="2400" dirty="0">
                <a:latin typeface="+mj-lt"/>
              </a:rPr>
              <a:t>3months review: </a:t>
            </a:r>
          </a:p>
          <a:p>
            <a:pPr marL="0" indent="0" algn="just">
              <a:buNone/>
            </a:pPr>
            <a:r>
              <a:rPr lang="en-GB" sz="2400" dirty="0">
                <a:latin typeface="+mj-lt"/>
              </a:rPr>
              <a:t>- fully independent with personal cares and mobility- goes out with family, participates in all care home activities and generally very happy with herself for achieving her goals.</a:t>
            </a:r>
          </a:p>
          <a:p>
            <a:pPr algn="just"/>
            <a:r>
              <a:rPr lang="en-GB" sz="2400" dirty="0">
                <a:latin typeface="+mj-lt"/>
              </a:rPr>
              <a:t>Participating in the ABL training and care home being proactive in further assessment/input for Mrs B.L made a massive difference in meeting what matters to her, improvement in her lifestyle and restoring her independence</a:t>
            </a:r>
            <a:r>
              <a:rPr lang="en-GB" sz="2400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4189A-B3B3-E874-B632-6A10299C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EAF779-80E9-09AF-DCF4-11A1754DE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F716-C01D-8E44-891C-55C618E779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7010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7E725E5-8524-43DC-96CE-095622981B33}" vid="{A5FFC919-0B4D-401C-B57F-75D68A759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A56E9227989C4DB885EF5432E3A5C3" ma:contentTypeVersion="6" ma:contentTypeDescription="Create a new document." ma:contentTypeScope="" ma:versionID="fd3b31faa6d5da974a074a172c8e86fb">
  <xsd:schema xmlns:xsd="http://www.w3.org/2001/XMLSchema" xmlns:xs="http://www.w3.org/2001/XMLSchema" xmlns:p="http://schemas.microsoft.com/office/2006/metadata/properties" xmlns:ns3="32809d99-36a8-4565-a19c-54abb7d8601a" xmlns:ns4="6750648e-5c70-473b-a952-4aa38f34a6ba" targetNamespace="http://schemas.microsoft.com/office/2006/metadata/properties" ma:root="true" ma:fieldsID="0071bae20fba723ae0c6bbbe67866276" ns3:_="" ns4:_="">
    <xsd:import namespace="32809d99-36a8-4565-a19c-54abb7d8601a"/>
    <xsd:import namespace="6750648e-5c70-473b-a952-4aa38f34a6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09d99-36a8-4565-a19c-54abb7d860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50648e-5c70-473b-a952-4aa38f34a6b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CB280A-2631-470B-A227-1692D708C6EA}">
  <ds:schemaRefs>
    <ds:schemaRef ds:uri="http://schemas.microsoft.com/office/2006/metadata/properties"/>
    <ds:schemaRef ds:uri="6750648e-5c70-473b-a952-4aa38f34a6ba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32809d99-36a8-4565-a19c-54abb7d8601a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2933D33-4455-4A81-B4C3-F5DC220949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878A52-FC3F-442C-A5E9-3CD9215495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809d99-36a8-4565-a19c-54abb7d8601a"/>
    <ds:schemaRef ds:uri="6750648e-5c70-473b-a952-4aa38f34a6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4166</TotalTime>
  <Words>820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Theme1</vt:lpstr>
      <vt:lpstr>MAKING MOVEMENT A PRIORITY IN CARE HOMES: A CASE STUDY</vt:lpstr>
      <vt:lpstr>PowerPoint Presentation</vt:lpstr>
      <vt:lpstr>PowerPoint Presentation</vt:lpstr>
      <vt:lpstr>PowerPoint Presentation</vt:lpstr>
      <vt:lpstr>Continued...</vt:lpstr>
      <vt:lpstr>Mrs B.L-  Case study following ABL input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Probert</dc:creator>
  <cp:lastModifiedBy>Moriamo Olumayegun</cp:lastModifiedBy>
  <cp:revision>178</cp:revision>
  <dcterms:created xsi:type="dcterms:W3CDTF">2020-11-12T12:59:57Z</dcterms:created>
  <dcterms:modified xsi:type="dcterms:W3CDTF">2023-11-06T15:40:37Z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0x010100E6A56E9227989C4DB885EF5432E3A5C3</vt:lpwstr>
  </property>
</Properties>
</file>