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8" r:id="rId2"/>
    <p:sldId id="266" r:id="rId3"/>
    <p:sldId id="256" r:id="rId4"/>
    <p:sldId id="267" r:id="rId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62489-FC12-4B61-BE07-88CF9EC6F178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EE5A1-048D-47A5-BDE7-4F8F6A7889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21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EE5A1-048D-47A5-BDE7-4F8F6A7889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10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EE5A1-048D-47A5-BDE7-4F8F6A78893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40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F722-61FF-D115-02F1-921E9E878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48A1B-E627-4BB8-7014-3494F6C19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7E2F5-6E89-492F-1F0C-492B3425C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92E2F-86D5-C22B-5E68-C55ED42AF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9439B-D8CD-378B-B36D-173524C1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46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7B6E-E11A-528F-CB48-6F136ABB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805FC-07F4-DB58-F2DD-19D00965F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AC60B-8D0B-745F-FAB0-8EFF9064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764E9-1FEF-8492-7D42-7C9F3900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12ECD-A4CB-A34E-05A5-9D203135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11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FE6B3D-08ED-036E-C6F7-3B5766EA1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C6F7E-58D6-BE1C-C36A-D4D517F3D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FFDCE-9F38-51AC-53D4-73820987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B97C2-E1DB-32DF-BC80-182593BD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7390F-2242-3477-F738-FDEB3251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6010-3A9C-888D-DBD1-0A5A45F7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AA7D0-311E-B39D-4199-B9A35A6CF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670A-82E6-A151-2F8B-5941270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A10E9-151A-6B6F-3516-FE58C4B8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2CF2D-CC0B-38F8-532F-2E586580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0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1CB0-0BAF-BE66-68B5-C88C23EF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0C082-3271-0E8C-A8AC-35C0FA7DA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BB108-D391-62A1-1E3C-1CCF3CC3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EEC5F-D9C6-B68F-24F2-C548BA55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91559-2A16-3EBD-F7E4-961A5EBF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02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D93B-7BAB-AFEB-69CB-56F4236C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A6D1-9D83-8DB3-F35A-976D40AAC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7A731-4913-ED6E-6CA7-23FEC7AE3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8FFE8-6E56-65B3-45F0-D0F8D805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31861-674A-0B5D-7283-AA90A87C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BEBA3-FC45-03A8-8C75-A7EBD184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78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4F11-3D18-6F6C-960C-04B94D80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2DCEE-E176-8E60-7DFF-C8C706527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F3731-CDDB-0472-17B3-C192E0D27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D5552-A91B-6420-2D6A-CD215DB0B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D7A03-62CE-1FC4-7D03-926BFDF8D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9D66CF-E292-0E9F-ABD2-20E1698A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8CD3A-8420-B376-64E0-3202123C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4E619B-AEC8-B862-B778-485DD529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10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EA46C-32F4-A461-6DCD-AD8676D7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20A1B-766B-DE09-3953-166E5991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37D88-7477-6103-9055-7725BD9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4D03A-6F1A-4648-5A49-2E066504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4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1879-C687-1273-8FAD-020B8D0E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68F39E-B14E-617E-8ACC-21E5CECD2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56CAF-AE3F-5B41-3051-5EAB9229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8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BBEC-1DE2-EA8E-45CC-7AF9E0D4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09400-5F5E-3676-666C-3926E28E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3A47E-4212-69E8-AD83-0EE03716E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D36F3-0853-8239-10C9-23428CCE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0749C-57E1-F14F-B7E8-7DE4A9BA5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D49B3-768E-3E89-107B-8DE5F73B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58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75DF-ADAE-2A46-974E-9DC6808FA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656000-3FDB-CCB9-C606-433D1F21D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D2BD0-2801-A6A9-9AB5-18E693EDE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C8104-102E-93C4-F19E-B7DD092E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73097-9CEF-DF58-48B8-01A30049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842CD-99E0-1974-C878-84974C56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48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3A6606-6E58-BC2A-92AA-B1EE99F8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A0339-11C7-133B-1E92-A80A7777F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1CA18-7779-E384-32E6-745F5769A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353DF-859C-4D20-9CAE-11148188B1B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A49D5-B02D-974D-7047-7ED26BD67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DDBE8-54A8-AB59-D6DF-AFE9056D0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0EA49-BCB3-456D-8512-E714B8B6A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205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laire.sharpe@ashmerenotts.co.uk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8465-4F24-297F-43A9-DC8FB255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8" y="4890472"/>
            <a:ext cx="11097486" cy="1325563"/>
          </a:xfrm>
        </p:spPr>
        <p:txBody>
          <a:bodyPr/>
          <a:lstStyle/>
          <a:p>
            <a:r>
              <a:rPr lang="en-GB" dirty="0">
                <a:hlinkClick r:id="rId3"/>
              </a:rPr>
              <a:t>claire.sharpe@ashmerenotts.co.uk</a:t>
            </a:r>
            <a:br>
              <a:rPr lang="en-GB" dirty="0"/>
            </a:br>
            <a:r>
              <a:rPr lang="en-GB" dirty="0"/>
              <a:t>www.ashmerenotts.co.uk</a:t>
            </a:r>
          </a:p>
        </p:txBody>
      </p:sp>
      <p:pic>
        <p:nvPicPr>
          <p:cNvPr id="5" name="Content Placeholder 4" descr="A logo for a company&#10;&#10;Description automatically generated">
            <a:extLst>
              <a:ext uri="{FF2B5EF4-FFF2-40B4-BE49-F238E27FC236}">
                <a16:creationId xmlns:a16="http://schemas.microsoft.com/office/drawing/2014/main" id="{AB62E7F7-CDE9-41CB-04BA-22AB75631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8" y="310819"/>
            <a:ext cx="8506968" cy="4245864"/>
          </a:xfrm>
        </p:spPr>
      </p:pic>
      <p:pic>
        <p:nvPicPr>
          <p:cNvPr id="7" name="Picture 6" descr="A close-up of a building&#10;&#10;Description automatically generated">
            <a:extLst>
              <a:ext uri="{FF2B5EF4-FFF2-40B4-BE49-F238E27FC236}">
                <a16:creationId xmlns:a16="http://schemas.microsoft.com/office/drawing/2014/main" id="{A36AAAF1-2B37-FEF8-94B1-73F780EAE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625" y="1990435"/>
            <a:ext cx="1973802" cy="2761861"/>
          </a:xfrm>
          <a:prstGeom prst="rect">
            <a:avLst/>
          </a:prstGeom>
        </p:spPr>
      </p:pic>
      <p:pic>
        <p:nvPicPr>
          <p:cNvPr id="9" name="Picture 8" descr="A patio area with furniture and a table&#10;&#10;Description automatically generated">
            <a:extLst>
              <a:ext uri="{FF2B5EF4-FFF2-40B4-BE49-F238E27FC236}">
                <a16:creationId xmlns:a16="http://schemas.microsoft.com/office/drawing/2014/main" id="{02359C28-F6DD-F92A-399E-B4A565F78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185" y="34311"/>
            <a:ext cx="3162682" cy="2108718"/>
          </a:xfrm>
          <a:prstGeom prst="rect">
            <a:avLst/>
          </a:prstGeom>
        </p:spPr>
      </p:pic>
      <p:pic>
        <p:nvPicPr>
          <p:cNvPr id="11" name="Picture 10" descr="A white rabbit on grass&#10;&#10;Description automatically generated">
            <a:extLst>
              <a:ext uri="{FF2B5EF4-FFF2-40B4-BE49-F238E27FC236}">
                <a16:creationId xmlns:a16="http://schemas.microsoft.com/office/drawing/2014/main" id="{8EFF7DDF-6C0D-2113-4FE7-308A2C7BE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0" y="4805268"/>
            <a:ext cx="3027253" cy="20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16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82651-E068-DA09-646C-BFE14374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Traditional Care Home External Entertainers</a:t>
            </a:r>
          </a:p>
        </p:txBody>
      </p:sp>
      <p:pic>
        <p:nvPicPr>
          <p:cNvPr id="4" name="Picture 2" descr="The Care Home Singer – From just £49. Premium Nursing Home Entertainment">
            <a:extLst>
              <a:ext uri="{FF2B5EF4-FFF2-40B4-BE49-F238E27FC236}">
                <a16:creationId xmlns:a16="http://schemas.microsoft.com/office/drawing/2014/main" id="{F3D10D15-BD01-EA13-4DB5-2634F8BCE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r="9539" b="1"/>
          <a:stretch/>
        </p:blipFill>
        <p:spPr bwMode="auto">
          <a:xfrm>
            <a:off x="20" y="-6"/>
            <a:ext cx="39319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ld Bill Entertainer, Lytham St Anne's | Residential Care Homes">
            <a:extLst>
              <a:ext uri="{FF2B5EF4-FFF2-40B4-BE49-F238E27FC236}">
                <a16:creationId xmlns:a16="http://schemas.microsoft.com/office/drawing/2014/main" id="{3A70857C-F37F-AA96-A270-094B4E5A5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5341" b="1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ince George House Care Home | Ipswich, Suffolk | Care UK">
            <a:extLst>
              <a:ext uri="{FF2B5EF4-FFF2-40B4-BE49-F238E27FC236}">
                <a16:creationId xmlns:a16="http://schemas.microsoft.com/office/drawing/2014/main" id="{4F72D55B-D69B-E141-0AE8-211FFBF55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r="22836" b="1"/>
          <a:stretch/>
        </p:blipFill>
        <p:spPr bwMode="auto">
          <a:xfrm>
            <a:off x="8260080" y="-1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49CCD-DF30-B936-C8EE-D0C654704231}"/>
              </a:ext>
            </a:extLst>
          </p:cNvPr>
          <p:cNvSpPr txBox="1"/>
          <p:nvPr/>
        </p:nvSpPr>
        <p:spPr>
          <a:xfrm>
            <a:off x="4380266" y="4435052"/>
            <a:ext cx="710418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£70-£100/hour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Limited Viewing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Set up/down time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Layout restrictions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64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CD49-5F9C-45A4-2878-A7E032121C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Tiff’s Friday Night Disco </a:t>
            </a:r>
          </a:p>
        </p:txBody>
      </p:sp>
      <p:pic>
        <p:nvPicPr>
          <p:cNvPr id="21" name="Picture 20" descr="An old person wearing a hat and glasses&#10;&#10;Description automatically generated">
            <a:extLst>
              <a:ext uri="{FF2B5EF4-FFF2-40B4-BE49-F238E27FC236}">
                <a16:creationId xmlns:a16="http://schemas.microsoft.com/office/drawing/2014/main" id="{FAEFA3E7-AC07-F975-491E-F9D259F6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83" y="180311"/>
            <a:ext cx="3330387" cy="44405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 descr="An old person in a pink hat and hat&#10;&#10;Description automatically generated">
            <a:extLst>
              <a:ext uri="{FF2B5EF4-FFF2-40B4-BE49-F238E27FC236}">
                <a16:creationId xmlns:a16="http://schemas.microsoft.com/office/drawing/2014/main" id="{E0D71572-B6DE-9E88-5F1D-B1EC7B864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91" y="102367"/>
            <a:ext cx="5463203" cy="40974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 descr="A person and person sitting in a chair&#10;&#10;Description automatically generated">
            <a:extLst>
              <a:ext uri="{FF2B5EF4-FFF2-40B4-BE49-F238E27FC236}">
                <a16:creationId xmlns:a16="http://schemas.microsoft.com/office/drawing/2014/main" id="{FD05D029-DF28-AF0C-940B-B6463ECE3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5" y="78611"/>
            <a:ext cx="3842845" cy="28821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 descr="A person wearing a pink hat and glasses making a peace sign with her tongue out&#10;&#10;Description automatically generated">
            <a:extLst>
              <a:ext uri="{FF2B5EF4-FFF2-40B4-BE49-F238E27FC236}">
                <a16:creationId xmlns:a16="http://schemas.microsoft.com/office/drawing/2014/main" id="{33A638A9-EBFE-2ADE-73ED-51A6529A0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115" y="2550256"/>
            <a:ext cx="3330387" cy="42291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 descr="An old person wearing a yellow hat and holding a cane&#10;&#10;Description automatically generated">
            <a:extLst>
              <a:ext uri="{FF2B5EF4-FFF2-40B4-BE49-F238E27FC236}">
                <a16:creationId xmlns:a16="http://schemas.microsoft.com/office/drawing/2014/main" id="{535E203D-EA85-9FEF-0F6C-AB5BF469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79" y="107783"/>
            <a:ext cx="3330387" cy="44405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30" descr="An old person wearing a red shirt and blue sunglasses&#10;&#10;Description automatically generated">
            <a:extLst>
              <a:ext uri="{FF2B5EF4-FFF2-40B4-BE49-F238E27FC236}">
                <a16:creationId xmlns:a16="http://schemas.microsoft.com/office/drawing/2014/main" id="{B33E7F92-2D0B-3115-6551-AB91C5FB18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46" y="3319919"/>
            <a:ext cx="2574230" cy="34323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Picture 32" descr="An old person wearing a pink hat&#10;&#10;Description automatically generated">
            <a:extLst>
              <a:ext uri="{FF2B5EF4-FFF2-40B4-BE49-F238E27FC236}">
                <a16:creationId xmlns:a16="http://schemas.microsoft.com/office/drawing/2014/main" id="{3275B854-9C48-ADBC-960B-E6CC806AA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65" y="2333457"/>
            <a:ext cx="3330387" cy="44405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 descr="An old person wearing a hat and glasses&#10;&#10;Description automatically generated">
            <a:extLst>
              <a:ext uri="{FF2B5EF4-FFF2-40B4-BE49-F238E27FC236}">
                <a16:creationId xmlns:a16="http://schemas.microsoft.com/office/drawing/2014/main" id="{96FB47F0-2D4F-AB7A-05FE-55608C77A2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" y="2295137"/>
            <a:ext cx="3330387" cy="44405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Picture 36" descr="An old person in a wheelchair with a bag&#10;&#10;Description automatically generated">
            <a:extLst>
              <a:ext uri="{FF2B5EF4-FFF2-40B4-BE49-F238E27FC236}">
                <a16:creationId xmlns:a16="http://schemas.microsoft.com/office/drawing/2014/main" id="{4BFE5ABE-DF56-4C5D-D701-7961BDF65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" y="62039"/>
            <a:ext cx="1866164" cy="24882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0250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11CB-B596-2812-C772-9C9CCF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94931"/>
            <a:ext cx="3932237" cy="1069975"/>
          </a:xfrm>
          <a:ln w="44450"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GB" dirty="0"/>
              <a:t>Activities to incorporate activeness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AC44A-72FA-16F7-82CB-8C429E14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83771"/>
            <a:ext cx="6172200" cy="507727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Challenges:</a:t>
            </a:r>
          </a:p>
          <a:p>
            <a:r>
              <a:rPr lang="en-GB" dirty="0"/>
              <a:t>FUNDING! Activities should not be ancillary</a:t>
            </a:r>
          </a:p>
          <a:p>
            <a:r>
              <a:rPr lang="en-GB" dirty="0"/>
              <a:t>Career development</a:t>
            </a:r>
          </a:p>
          <a:p>
            <a:r>
              <a:rPr lang="en-GB" dirty="0"/>
              <a:t>Poor pay often means poor quality</a:t>
            </a:r>
          </a:p>
          <a:p>
            <a:r>
              <a:rPr lang="en-GB" dirty="0"/>
              <a:t>Consider shifts for activities</a:t>
            </a:r>
          </a:p>
          <a:p>
            <a:r>
              <a:rPr lang="en-GB" dirty="0"/>
              <a:t>Focus on the good old days</a:t>
            </a:r>
          </a:p>
          <a:p>
            <a:r>
              <a:rPr lang="en-GB" dirty="0"/>
              <a:t>Mixed abilities of residents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493AA-175F-C67B-0E54-4AFC9C4A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2177"/>
            <a:ext cx="3932237" cy="2973799"/>
          </a:xfrm>
          <a:ln w="50800"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n-GB" dirty="0"/>
              <a:t>Friday Night Dance</a:t>
            </a:r>
          </a:p>
          <a:p>
            <a:r>
              <a:rPr lang="en-GB" dirty="0"/>
              <a:t>Brunch Club</a:t>
            </a:r>
          </a:p>
          <a:p>
            <a:r>
              <a:rPr lang="en-GB" dirty="0"/>
              <a:t>Mascots: </a:t>
            </a:r>
            <a:r>
              <a:rPr lang="en-GB" dirty="0" err="1"/>
              <a:t>eg</a:t>
            </a:r>
            <a:r>
              <a:rPr lang="en-GB" dirty="0"/>
              <a:t> media mascot &amp; buddies</a:t>
            </a:r>
          </a:p>
          <a:p>
            <a:r>
              <a:rPr lang="en-GB" dirty="0"/>
              <a:t>Clothes Rails</a:t>
            </a:r>
          </a:p>
          <a:p>
            <a:r>
              <a:rPr lang="en-GB" dirty="0"/>
              <a:t>Onsite hubs for destinations</a:t>
            </a:r>
          </a:p>
          <a:p>
            <a:r>
              <a:rPr lang="en-GB" dirty="0"/>
              <a:t>Boogie Breakfasts</a:t>
            </a:r>
          </a:p>
          <a:p>
            <a:r>
              <a:rPr lang="en-GB" dirty="0"/>
              <a:t>Secure Outside Areas are essential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person sitting in a chair with her hands on her hands&#10;&#10;Description automatically generated">
            <a:extLst>
              <a:ext uri="{FF2B5EF4-FFF2-40B4-BE49-F238E27FC236}">
                <a16:creationId xmlns:a16="http://schemas.microsoft.com/office/drawing/2014/main" id="{89AF89E3-6E43-4E75-3E9A-7CC70A56C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30" y="5352178"/>
            <a:ext cx="1369657" cy="1341094"/>
          </a:xfrm>
          <a:prstGeom prst="rect">
            <a:avLst/>
          </a:prstGeom>
        </p:spPr>
      </p:pic>
      <p:pic>
        <p:nvPicPr>
          <p:cNvPr id="8" name="Picture 7" descr="An old person putting food in a pan&#10;&#10;Description automatically generated">
            <a:extLst>
              <a:ext uri="{FF2B5EF4-FFF2-40B4-BE49-F238E27FC236}">
                <a16:creationId xmlns:a16="http://schemas.microsoft.com/office/drawing/2014/main" id="{406CE98D-701C-04CD-8D50-6964FA3D8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689" y="95249"/>
            <a:ext cx="1369657" cy="1369657"/>
          </a:xfrm>
          <a:prstGeom prst="rect">
            <a:avLst/>
          </a:prstGeom>
        </p:spPr>
      </p:pic>
      <p:pic>
        <p:nvPicPr>
          <p:cNvPr id="10" name="Picture 9" descr="An old person sitting at a table with flowers&#10;&#10;Description automatically generated">
            <a:extLst>
              <a:ext uri="{FF2B5EF4-FFF2-40B4-BE49-F238E27FC236}">
                <a16:creationId xmlns:a16="http://schemas.microsoft.com/office/drawing/2014/main" id="{FB4B611D-CFE7-3E25-38F3-528FBA5C4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07" y="5352178"/>
            <a:ext cx="1369658" cy="1369658"/>
          </a:xfrm>
          <a:prstGeom prst="rect">
            <a:avLst/>
          </a:prstGeom>
        </p:spPr>
      </p:pic>
      <p:pic>
        <p:nvPicPr>
          <p:cNvPr id="12" name="Picture 11" descr="An old person in an apron mixing food&#10;&#10;Description automatically generated">
            <a:extLst>
              <a:ext uri="{FF2B5EF4-FFF2-40B4-BE49-F238E27FC236}">
                <a16:creationId xmlns:a16="http://schemas.microsoft.com/office/drawing/2014/main" id="{216E4B0A-A507-7108-C50A-69698FC92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80" y="5341324"/>
            <a:ext cx="1323113" cy="1323113"/>
          </a:xfrm>
          <a:prstGeom prst="rect">
            <a:avLst/>
          </a:prstGeom>
        </p:spPr>
      </p:pic>
      <p:pic>
        <p:nvPicPr>
          <p:cNvPr id="14" name="Picture 13" descr="An old person holding a dress&#10;&#10;Description automatically generated">
            <a:extLst>
              <a:ext uri="{FF2B5EF4-FFF2-40B4-BE49-F238E27FC236}">
                <a16:creationId xmlns:a16="http://schemas.microsoft.com/office/drawing/2014/main" id="{D9A0F82A-4D24-14A9-6162-D087806EB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28" y="5290479"/>
            <a:ext cx="1393462" cy="1393462"/>
          </a:xfrm>
          <a:prstGeom prst="rect">
            <a:avLst/>
          </a:prstGeom>
        </p:spPr>
      </p:pic>
      <p:pic>
        <p:nvPicPr>
          <p:cNvPr id="16" name="Picture 15" descr="A group of people sitting in a room with a group of people&#10;&#10;Description automatically generated">
            <a:extLst>
              <a:ext uri="{FF2B5EF4-FFF2-40B4-BE49-F238E27FC236}">
                <a16:creationId xmlns:a16="http://schemas.microsoft.com/office/drawing/2014/main" id="{07F8DF15-4523-BE70-B497-EC4C9A7F0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67" y="5002288"/>
            <a:ext cx="1488755" cy="1662150"/>
          </a:xfrm>
          <a:prstGeom prst="rect">
            <a:avLst/>
          </a:prstGeom>
        </p:spPr>
      </p:pic>
      <p:pic>
        <p:nvPicPr>
          <p:cNvPr id="18" name="Picture 17" descr="A group of people sitting in chairs holding green objects&#10;&#10;Description automatically generated">
            <a:extLst>
              <a:ext uri="{FF2B5EF4-FFF2-40B4-BE49-F238E27FC236}">
                <a16:creationId xmlns:a16="http://schemas.microsoft.com/office/drawing/2014/main" id="{7086BD60-7EEC-CE1B-E8BA-5D24A5236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0" y="5002287"/>
            <a:ext cx="1662150" cy="1662150"/>
          </a:xfrm>
          <a:prstGeom prst="rect">
            <a:avLst/>
          </a:prstGeom>
        </p:spPr>
      </p:pic>
      <p:pic>
        <p:nvPicPr>
          <p:cNvPr id="20" name="Picture 19" descr="Two women sitting at a table">
            <a:extLst>
              <a:ext uri="{FF2B5EF4-FFF2-40B4-BE49-F238E27FC236}">
                <a16:creationId xmlns:a16="http://schemas.microsoft.com/office/drawing/2014/main" id="{0E73A90F-A183-7187-89CC-A4F82355D5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92" y="5002287"/>
            <a:ext cx="1662150" cy="16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10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103</Words>
  <Application>Microsoft Office PowerPoint</Application>
  <PresentationFormat>Widescreen</PresentationFormat>
  <Paragraphs>25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claire.sharpe@ashmerenotts.co.uk www.ashmerenotts.co.uk</vt:lpstr>
      <vt:lpstr>Traditional Care Home External Entertainers</vt:lpstr>
      <vt:lpstr>Tiff’s Friday Night Disco </vt:lpstr>
      <vt:lpstr>Activities to incorporate activeness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Care Home External Entertainers</dc:title>
  <dc:creator>Claire Sharpe</dc:creator>
  <cp:lastModifiedBy>Claire Sharpe</cp:lastModifiedBy>
  <cp:revision>7</cp:revision>
  <dcterms:created xsi:type="dcterms:W3CDTF">2023-10-24T09:25:09Z</dcterms:created>
  <dcterms:modified xsi:type="dcterms:W3CDTF">2023-11-07T10:28:58Z</dcterms:modified>
</cp:coreProperties>
</file>