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modernComment_4D7_FAA3B796.xml" ContentType="application/vnd.ms-powerpoint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3"/>
    <p:sldMasterId id="2147483712" r:id="rId4"/>
  </p:sldMasterIdLst>
  <p:notesMasterIdLst>
    <p:notesMasterId r:id="rId19"/>
  </p:notesMasterIdLst>
  <p:handoutMasterIdLst>
    <p:handoutMasterId r:id="rId20"/>
  </p:handoutMasterIdLst>
  <p:sldIdLst>
    <p:sldId id="1231" r:id="rId5"/>
    <p:sldId id="1249" r:id="rId6"/>
    <p:sldId id="1254" r:id="rId7"/>
    <p:sldId id="1422" r:id="rId8"/>
    <p:sldId id="1423" r:id="rId9"/>
    <p:sldId id="1239" r:id="rId10"/>
    <p:sldId id="1202" r:id="rId11"/>
    <p:sldId id="1387" r:id="rId12"/>
    <p:sldId id="1364" r:id="rId13"/>
    <p:sldId id="1383" r:id="rId14"/>
    <p:sldId id="1213" r:id="rId15"/>
    <p:sldId id="1424" r:id="rId16"/>
    <p:sldId id="1429" r:id="rId17"/>
    <p:sldId id="142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65B3815-400D-6C14-1CCB-56631930C663}" name="Martin Hird" initials="MH" userId="Martin Hird" providerId="None"/>
  <p188:author id="{64FA85E2-95EF-1481-CC5E-3AE2364B919C}" name="Liz Radley" initials="LR" userId="Liz Radley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z Radley" initials="LR" lastIdx="134" clrIdx="0">
    <p:extLst>
      <p:ext uri="{19B8F6BF-5375-455C-9EA6-DF929625EA0E}">
        <p15:presenceInfo xmlns:p15="http://schemas.microsoft.com/office/powerpoint/2012/main" userId="aae0c5a9c4a6daf5" providerId="Windows Live"/>
      </p:ext>
    </p:extLst>
  </p:cmAuthor>
  <p:cmAuthor id="2" name="Martin Hird" initials="MH" lastIdx="120" clrIdx="1">
    <p:extLst>
      <p:ext uri="{19B8F6BF-5375-455C-9EA6-DF929625EA0E}">
        <p15:presenceInfo xmlns:p15="http://schemas.microsoft.com/office/powerpoint/2012/main" userId="eaad0c9c081c435d" providerId="Windows Live"/>
      </p:ext>
    </p:extLst>
  </p:cmAuthor>
  <p:cmAuthor id="3" name="Sarah Tague" initials="ST" lastIdx="8" clrIdx="2">
    <p:extLst>
      <p:ext uri="{19B8F6BF-5375-455C-9EA6-DF929625EA0E}">
        <p15:presenceInfo xmlns:p15="http://schemas.microsoft.com/office/powerpoint/2012/main" userId="Sarah Tague" providerId="None"/>
      </p:ext>
    </p:extLst>
  </p:cmAuthor>
  <p:cmAuthor id="4" name="Shona Honey" initials="SH" lastIdx="1" clrIdx="3">
    <p:extLst>
      <p:ext uri="{19B8F6BF-5375-455C-9EA6-DF929625EA0E}">
        <p15:presenceInfo xmlns:p15="http://schemas.microsoft.com/office/powerpoint/2012/main" userId="82273656a353d053" providerId="Windows Live"/>
      </p:ext>
    </p:extLst>
  </p:cmAuthor>
  <p:cmAuthor id="5" name="Scott Hartley" initials="SH" lastIdx="18" clrIdx="4">
    <p:extLst>
      <p:ext uri="{19B8F6BF-5375-455C-9EA6-DF929625EA0E}">
        <p15:presenceInfo xmlns:p15="http://schemas.microsoft.com/office/powerpoint/2012/main" userId="337a930210cd2cb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AD15"/>
    <a:srgbClr val="002855"/>
    <a:srgbClr val="01425F"/>
    <a:srgbClr val="7C4982"/>
    <a:srgbClr val="7F7F7F"/>
    <a:srgbClr val="CDCDCD"/>
    <a:srgbClr val="A6A6A6"/>
    <a:srgbClr val="F2F2F2"/>
    <a:srgbClr val="80A0AF"/>
    <a:srgbClr val="4E7B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4114ED-F450-408E-AC17-C9933A491C60}" v="17" dt="2022-11-15T11:54:44.3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2" autoAdjust="0"/>
    <p:restoredTop sz="81155" autoAdjust="0"/>
  </p:normalViewPr>
  <p:slideViewPr>
    <p:cSldViewPr snapToGrid="0">
      <p:cViewPr varScale="1">
        <p:scale>
          <a:sx n="54" d="100"/>
          <a:sy n="54" d="100"/>
        </p:scale>
        <p:origin x="1172" y="68"/>
      </p:cViewPr>
      <p:guideLst/>
    </p:cSldViewPr>
  </p:slideViewPr>
  <p:outlineViewPr>
    <p:cViewPr>
      <p:scale>
        <a:sx n="33" d="100"/>
        <a:sy n="33" d="100"/>
      </p:scale>
      <p:origin x="0" y="-18803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3429" y="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masha Wick" userId="bd18e12c-99e7-4438-804b-5ec7a1ea584d" providerId="ADAL" clId="{C175A678-14EB-40AC-BB7C-9A82416E97E6}"/>
    <pc:docChg chg="undo custSel modSld modMainMaster">
      <pc:chgData name="Tamasha Wick" userId="bd18e12c-99e7-4438-804b-5ec7a1ea584d" providerId="ADAL" clId="{C175A678-14EB-40AC-BB7C-9A82416E97E6}" dt="2022-10-14T10:26:01.697" v="318" actId="20577"/>
      <pc:docMkLst>
        <pc:docMk/>
      </pc:docMkLst>
      <pc:sldChg chg="addSp delSp modSp mod">
        <pc:chgData name="Tamasha Wick" userId="bd18e12c-99e7-4438-804b-5ec7a1ea584d" providerId="ADAL" clId="{C175A678-14EB-40AC-BB7C-9A82416E97E6}" dt="2022-10-14T10:14:50.287" v="206" actId="20577"/>
        <pc:sldMkLst>
          <pc:docMk/>
          <pc:sldMk cId="4205033366" sldId="1239"/>
        </pc:sldMkLst>
        <pc:spChg chg="mod">
          <ac:chgData name="Tamasha Wick" userId="bd18e12c-99e7-4438-804b-5ec7a1ea584d" providerId="ADAL" clId="{C175A678-14EB-40AC-BB7C-9A82416E97E6}" dt="2022-10-14T10:14:41.026" v="184" actId="20577"/>
          <ac:spMkLst>
            <pc:docMk/>
            <pc:sldMk cId="4205033366" sldId="1239"/>
            <ac:spMk id="2" creationId="{90A4035D-F18E-4EC1-9FF2-56FF7F0E90E8}"/>
          </ac:spMkLst>
        </pc:spChg>
        <pc:spChg chg="mod">
          <ac:chgData name="Tamasha Wick" userId="bd18e12c-99e7-4438-804b-5ec7a1ea584d" providerId="ADAL" clId="{C175A678-14EB-40AC-BB7C-9A82416E97E6}" dt="2022-10-14T10:14:50.287" v="206" actId="20577"/>
          <ac:spMkLst>
            <pc:docMk/>
            <pc:sldMk cId="4205033366" sldId="1239"/>
            <ac:spMk id="3" creationId="{5487DCCF-D123-4068-808F-98497EC42BB8}"/>
          </ac:spMkLst>
        </pc:spChg>
        <pc:picChg chg="del">
          <ac:chgData name="Tamasha Wick" userId="bd18e12c-99e7-4438-804b-5ec7a1ea584d" providerId="ADAL" clId="{C175A678-14EB-40AC-BB7C-9A82416E97E6}" dt="2022-10-14T10:13:33.372" v="140" actId="478"/>
          <ac:picMkLst>
            <pc:docMk/>
            <pc:sldMk cId="4205033366" sldId="1239"/>
            <ac:picMk id="1025" creationId="{097B4E58-794B-89A2-A889-86E6A025DE79}"/>
          </ac:picMkLst>
        </pc:picChg>
        <pc:picChg chg="del">
          <ac:chgData name="Tamasha Wick" userId="bd18e12c-99e7-4438-804b-5ec7a1ea584d" providerId="ADAL" clId="{C175A678-14EB-40AC-BB7C-9A82416E97E6}" dt="2022-10-14T10:13:33.943" v="141" actId="478"/>
          <ac:picMkLst>
            <pc:docMk/>
            <pc:sldMk cId="4205033366" sldId="1239"/>
            <ac:picMk id="1026" creationId="{58E0BB98-FF6E-0843-4081-A92816916DD3}"/>
          </ac:picMkLst>
        </pc:picChg>
        <pc:picChg chg="add mod">
          <ac:chgData name="Tamasha Wick" userId="bd18e12c-99e7-4438-804b-5ec7a1ea584d" providerId="ADAL" clId="{C175A678-14EB-40AC-BB7C-9A82416E97E6}" dt="2022-10-14T10:13:49.819" v="143" actId="1076"/>
          <ac:picMkLst>
            <pc:docMk/>
            <pc:sldMk cId="4205033366" sldId="1239"/>
            <ac:picMk id="1027" creationId="{2E43456D-D6C0-FBE1-3453-FD4CEA138344}"/>
          </ac:picMkLst>
        </pc:picChg>
        <pc:picChg chg="add mod">
          <ac:chgData name="Tamasha Wick" userId="bd18e12c-99e7-4438-804b-5ec7a1ea584d" providerId="ADAL" clId="{C175A678-14EB-40AC-BB7C-9A82416E97E6}" dt="2022-10-14T10:14:04.735" v="153" actId="1037"/>
          <ac:picMkLst>
            <pc:docMk/>
            <pc:sldMk cId="4205033366" sldId="1239"/>
            <ac:picMk id="1028" creationId="{637272EA-50D3-9093-9440-38025404AE89}"/>
          </ac:picMkLst>
        </pc:picChg>
      </pc:sldChg>
      <pc:sldChg chg="modSp mod">
        <pc:chgData name="Tamasha Wick" userId="bd18e12c-99e7-4438-804b-5ec7a1ea584d" providerId="ADAL" clId="{C175A678-14EB-40AC-BB7C-9A82416E97E6}" dt="2022-10-14T10:10:36.440" v="59" actId="20577"/>
        <pc:sldMkLst>
          <pc:docMk/>
          <pc:sldMk cId="1104298007" sldId="1254"/>
        </pc:sldMkLst>
        <pc:spChg chg="mod">
          <ac:chgData name="Tamasha Wick" userId="bd18e12c-99e7-4438-804b-5ec7a1ea584d" providerId="ADAL" clId="{C175A678-14EB-40AC-BB7C-9A82416E97E6}" dt="2022-10-14T10:10:36.440" v="59" actId="20577"/>
          <ac:spMkLst>
            <pc:docMk/>
            <pc:sldMk cId="1104298007" sldId="1254"/>
            <ac:spMk id="8" creationId="{0B0F0A54-33ED-44DB-885D-8952FE7AF713}"/>
          </ac:spMkLst>
        </pc:spChg>
      </pc:sldChg>
      <pc:sldChg chg="addSp delSp modSp">
        <pc:chgData name="Tamasha Wick" userId="bd18e12c-99e7-4438-804b-5ec7a1ea584d" providerId="ADAL" clId="{C175A678-14EB-40AC-BB7C-9A82416E97E6}" dt="2022-10-14T10:15:30.802" v="253" actId="1036"/>
        <pc:sldMkLst>
          <pc:docMk/>
          <pc:sldMk cId="614072227" sldId="1364"/>
        </pc:sldMkLst>
        <pc:picChg chg="del">
          <ac:chgData name="Tamasha Wick" userId="bd18e12c-99e7-4438-804b-5ec7a1ea584d" providerId="ADAL" clId="{C175A678-14EB-40AC-BB7C-9A82416E97E6}" dt="2022-10-14T10:15:13.155" v="210" actId="478"/>
          <ac:picMkLst>
            <pc:docMk/>
            <pc:sldMk cId="614072227" sldId="1364"/>
            <ac:picMk id="3073" creationId="{4BC87A13-0BF1-E7FC-8035-8020AB6B92F5}"/>
          </ac:picMkLst>
        </pc:picChg>
        <pc:picChg chg="add mod">
          <ac:chgData name="Tamasha Wick" userId="bd18e12c-99e7-4438-804b-5ec7a1ea584d" providerId="ADAL" clId="{C175A678-14EB-40AC-BB7C-9A82416E97E6}" dt="2022-10-14T10:15:30.802" v="253" actId="1036"/>
          <ac:picMkLst>
            <pc:docMk/>
            <pc:sldMk cId="614072227" sldId="1364"/>
            <ac:picMk id="3074" creationId="{20F44016-E1B8-783D-A07B-C490DC474F7E}"/>
          </ac:picMkLst>
        </pc:picChg>
      </pc:sldChg>
      <pc:sldChg chg="addSp delSp modSp mod">
        <pc:chgData name="Tamasha Wick" userId="bd18e12c-99e7-4438-804b-5ec7a1ea584d" providerId="ADAL" clId="{C175A678-14EB-40AC-BB7C-9A82416E97E6}" dt="2022-10-14T10:16:27.661" v="271" actId="20577"/>
        <pc:sldMkLst>
          <pc:docMk/>
          <pc:sldMk cId="14835620" sldId="1383"/>
        </pc:sldMkLst>
        <pc:spChg chg="mod">
          <ac:chgData name="Tamasha Wick" userId="bd18e12c-99e7-4438-804b-5ec7a1ea584d" providerId="ADAL" clId="{C175A678-14EB-40AC-BB7C-9A82416E97E6}" dt="2022-10-14T10:16:11.955" v="261" actId="20577"/>
          <ac:spMkLst>
            <pc:docMk/>
            <pc:sldMk cId="14835620" sldId="1383"/>
            <ac:spMk id="18" creationId="{00000000-0008-0000-1000-00000C000000}"/>
          </ac:spMkLst>
        </pc:spChg>
        <pc:spChg chg="mod">
          <ac:chgData name="Tamasha Wick" userId="bd18e12c-99e7-4438-804b-5ec7a1ea584d" providerId="ADAL" clId="{C175A678-14EB-40AC-BB7C-9A82416E97E6}" dt="2022-10-14T10:16:19.963" v="265" actId="20577"/>
          <ac:spMkLst>
            <pc:docMk/>
            <pc:sldMk cId="14835620" sldId="1383"/>
            <ac:spMk id="19" creationId="{9D826278-B8E6-4A53-916C-67DFE48255AE}"/>
          </ac:spMkLst>
        </pc:spChg>
        <pc:spChg chg="mod">
          <ac:chgData name="Tamasha Wick" userId="bd18e12c-99e7-4438-804b-5ec7a1ea584d" providerId="ADAL" clId="{C175A678-14EB-40AC-BB7C-9A82416E97E6}" dt="2022-10-14T10:16:27.661" v="271" actId="20577"/>
          <ac:spMkLst>
            <pc:docMk/>
            <pc:sldMk cId="14835620" sldId="1383"/>
            <ac:spMk id="21" creationId="{45602904-AC5C-435E-BAA3-DAF5D7A19596}"/>
          </ac:spMkLst>
        </pc:spChg>
        <pc:picChg chg="del">
          <ac:chgData name="Tamasha Wick" userId="bd18e12c-99e7-4438-804b-5ec7a1ea584d" providerId="ADAL" clId="{C175A678-14EB-40AC-BB7C-9A82416E97E6}" dt="2022-10-14T10:15:38.503" v="254" actId="478"/>
          <ac:picMkLst>
            <pc:docMk/>
            <pc:sldMk cId="14835620" sldId="1383"/>
            <ac:picMk id="4097" creationId="{9665550D-2A58-8058-0BF1-0072EA21B452}"/>
          </ac:picMkLst>
        </pc:picChg>
        <pc:picChg chg="add mod">
          <ac:chgData name="Tamasha Wick" userId="bd18e12c-99e7-4438-804b-5ec7a1ea584d" providerId="ADAL" clId="{C175A678-14EB-40AC-BB7C-9A82416E97E6}" dt="2022-10-14T10:16:03.659" v="256" actId="1076"/>
          <ac:picMkLst>
            <pc:docMk/>
            <pc:sldMk cId="14835620" sldId="1383"/>
            <ac:picMk id="4098" creationId="{5DA613A1-1FE8-A759-470A-9E79D7474C79}"/>
          </ac:picMkLst>
        </pc:picChg>
      </pc:sldChg>
      <pc:sldChg chg="addSp delSp modSp mod">
        <pc:chgData name="Tamasha Wick" userId="bd18e12c-99e7-4438-804b-5ec7a1ea584d" providerId="ADAL" clId="{C175A678-14EB-40AC-BB7C-9A82416E97E6}" dt="2022-10-14T10:26:01.697" v="318" actId="20577"/>
        <pc:sldMkLst>
          <pc:docMk/>
          <pc:sldMk cId="1321973273" sldId="1387"/>
        </pc:sldMkLst>
        <pc:spChg chg="mod">
          <ac:chgData name="Tamasha Wick" userId="bd18e12c-99e7-4438-804b-5ec7a1ea584d" providerId="ADAL" clId="{C175A678-14EB-40AC-BB7C-9A82416E97E6}" dt="2022-10-14T10:26:01.697" v="318" actId="20577"/>
          <ac:spMkLst>
            <pc:docMk/>
            <pc:sldMk cId="1321973273" sldId="1387"/>
            <ac:spMk id="5" creationId="{7EAB419A-7814-E19D-ED81-33E16983586F}"/>
          </ac:spMkLst>
        </pc:spChg>
        <pc:picChg chg="del">
          <ac:chgData name="Tamasha Wick" userId="bd18e12c-99e7-4438-804b-5ec7a1ea584d" providerId="ADAL" clId="{C175A678-14EB-40AC-BB7C-9A82416E97E6}" dt="2022-10-14T10:15:01.370" v="207" actId="478"/>
          <ac:picMkLst>
            <pc:docMk/>
            <pc:sldMk cId="1321973273" sldId="1387"/>
            <ac:picMk id="2049" creationId="{13AB2575-0A50-BFE2-D5BA-E96363347E9C}"/>
          </ac:picMkLst>
        </pc:picChg>
        <pc:picChg chg="add mod">
          <ac:chgData name="Tamasha Wick" userId="bd18e12c-99e7-4438-804b-5ec7a1ea584d" providerId="ADAL" clId="{C175A678-14EB-40AC-BB7C-9A82416E97E6}" dt="2022-10-14T10:15:10.914" v="209" actId="1076"/>
          <ac:picMkLst>
            <pc:docMk/>
            <pc:sldMk cId="1321973273" sldId="1387"/>
            <ac:picMk id="2050" creationId="{85C41609-0BFB-DDFE-775C-2D19DBADE47E}"/>
          </ac:picMkLst>
        </pc:picChg>
      </pc:sldChg>
      <pc:sldChg chg="modSp mod">
        <pc:chgData name="Tamasha Wick" userId="bd18e12c-99e7-4438-804b-5ec7a1ea584d" providerId="ADAL" clId="{C175A678-14EB-40AC-BB7C-9A82416E97E6}" dt="2022-10-14T10:12:43.734" v="126" actId="113"/>
        <pc:sldMkLst>
          <pc:docMk/>
          <pc:sldMk cId="156833969" sldId="1422"/>
        </pc:sldMkLst>
        <pc:graphicFrameChg chg="mod modGraphic">
          <ac:chgData name="Tamasha Wick" userId="bd18e12c-99e7-4438-804b-5ec7a1ea584d" providerId="ADAL" clId="{C175A678-14EB-40AC-BB7C-9A82416E97E6}" dt="2022-10-14T10:12:43.734" v="126" actId="113"/>
          <ac:graphicFrameMkLst>
            <pc:docMk/>
            <pc:sldMk cId="156833969" sldId="1422"/>
            <ac:graphicFrameMk id="3" creationId="{4E533C1B-9A50-29AB-D39E-4EB497BADD65}"/>
          </ac:graphicFrameMkLst>
        </pc:graphicFrameChg>
      </pc:sldChg>
      <pc:sldChg chg="modSp mod">
        <pc:chgData name="Tamasha Wick" userId="bd18e12c-99e7-4438-804b-5ec7a1ea584d" providerId="ADAL" clId="{C175A678-14EB-40AC-BB7C-9A82416E97E6}" dt="2022-10-14T10:13:30.176" v="139" actId="403"/>
        <pc:sldMkLst>
          <pc:docMk/>
          <pc:sldMk cId="1268778505" sldId="1423"/>
        </pc:sldMkLst>
        <pc:graphicFrameChg chg="mod modGraphic">
          <ac:chgData name="Tamasha Wick" userId="bd18e12c-99e7-4438-804b-5ec7a1ea584d" providerId="ADAL" clId="{C175A678-14EB-40AC-BB7C-9A82416E97E6}" dt="2022-10-14T10:13:30.176" v="139" actId="403"/>
          <ac:graphicFrameMkLst>
            <pc:docMk/>
            <pc:sldMk cId="1268778505" sldId="1423"/>
            <ac:graphicFrameMk id="3" creationId="{4E533C1B-9A50-29AB-D39E-4EB497BADD65}"/>
          </ac:graphicFrameMkLst>
        </pc:graphicFrameChg>
      </pc:sldChg>
      <pc:sldChg chg="addSp delSp modSp">
        <pc:chgData name="Tamasha Wick" userId="bd18e12c-99e7-4438-804b-5ec7a1ea584d" providerId="ADAL" clId="{C175A678-14EB-40AC-BB7C-9A82416E97E6}" dt="2022-10-14T10:16:53.163" v="274" actId="1076"/>
        <pc:sldMkLst>
          <pc:docMk/>
          <pc:sldMk cId="2230133186" sldId="1424"/>
        </pc:sldMkLst>
        <pc:picChg chg="del">
          <ac:chgData name="Tamasha Wick" userId="bd18e12c-99e7-4438-804b-5ec7a1ea584d" providerId="ADAL" clId="{C175A678-14EB-40AC-BB7C-9A82416E97E6}" dt="2022-10-14T10:16:38.976" v="272" actId="478"/>
          <ac:picMkLst>
            <pc:docMk/>
            <pc:sldMk cId="2230133186" sldId="1424"/>
            <ac:picMk id="5121" creationId="{9B394C98-8BBF-7C02-C693-51C09E2D1270}"/>
          </ac:picMkLst>
        </pc:picChg>
        <pc:picChg chg="add mod">
          <ac:chgData name="Tamasha Wick" userId="bd18e12c-99e7-4438-804b-5ec7a1ea584d" providerId="ADAL" clId="{C175A678-14EB-40AC-BB7C-9A82416E97E6}" dt="2022-10-14T10:16:53.163" v="274" actId="1076"/>
          <ac:picMkLst>
            <pc:docMk/>
            <pc:sldMk cId="2230133186" sldId="1424"/>
            <ac:picMk id="5122" creationId="{B85CC786-9F16-BE07-FD2D-2A106A7CC2D1}"/>
          </ac:picMkLst>
        </pc:picChg>
      </pc:sldChg>
      <pc:sldChg chg="addSp delSp modSp mod">
        <pc:chgData name="Tamasha Wick" userId="bd18e12c-99e7-4438-804b-5ec7a1ea584d" providerId="ADAL" clId="{C175A678-14EB-40AC-BB7C-9A82416E97E6}" dt="2022-10-14T10:18:18.947" v="299" actId="1036"/>
        <pc:sldMkLst>
          <pc:docMk/>
          <pc:sldMk cId="3387410063" sldId="1428"/>
        </pc:sldMkLst>
        <pc:spChg chg="mod">
          <ac:chgData name="Tamasha Wick" userId="bd18e12c-99e7-4438-804b-5ec7a1ea584d" providerId="ADAL" clId="{C175A678-14EB-40AC-BB7C-9A82416E97E6}" dt="2022-10-14T10:18:11.095" v="292" actId="1036"/>
          <ac:spMkLst>
            <pc:docMk/>
            <pc:sldMk cId="3387410063" sldId="1428"/>
            <ac:spMk id="10" creationId="{0524C6A4-85A9-16C0-C372-71520680F442}"/>
          </ac:spMkLst>
        </pc:spChg>
        <pc:spChg chg="mod">
          <ac:chgData name="Tamasha Wick" userId="bd18e12c-99e7-4438-804b-5ec7a1ea584d" providerId="ADAL" clId="{C175A678-14EB-40AC-BB7C-9A82416E97E6}" dt="2022-10-14T10:18:14.395" v="298" actId="1036"/>
          <ac:spMkLst>
            <pc:docMk/>
            <pc:sldMk cId="3387410063" sldId="1428"/>
            <ac:spMk id="11" creationId="{82AD909F-633A-6B89-77F7-4301303EE988}"/>
          </ac:spMkLst>
        </pc:spChg>
        <pc:spChg chg="mod">
          <ac:chgData name="Tamasha Wick" userId="bd18e12c-99e7-4438-804b-5ec7a1ea584d" providerId="ADAL" clId="{C175A678-14EB-40AC-BB7C-9A82416E97E6}" dt="2022-10-14T10:18:18.947" v="299" actId="1036"/>
          <ac:spMkLst>
            <pc:docMk/>
            <pc:sldMk cId="3387410063" sldId="1428"/>
            <ac:spMk id="12" creationId="{B17509AA-6FFE-6FD1-E2C2-F860DD8F4D73}"/>
          </ac:spMkLst>
        </pc:spChg>
        <pc:picChg chg="del">
          <ac:chgData name="Tamasha Wick" userId="bd18e12c-99e7-4438-804b-5ec7a1ea584d" providerId="ADAL" clId="{C175A678-14EB-40AC-BB7C-9A82416E97E6}" dt="2022-10-14T10:17:26.692" v="281" actId="478"/>
          <ac:picMkLst>
            <pc:docMk/>
            <pc:sldMk cId="3387410063" sldId="1428"/>
            <ac:picMk id="6145" creationId="{B6800F9D-97E0-7E4C-D463-56040F80DFC9}"/>
          </ac:picMkLst>
        </pc:picChg>
        <pc:picChg chg="add mod">
          <ac:chgData name="Tamasha Wick" userId="bd18e12c-99e7-4438-804b-5ec7a1ea584d" providerId="ADAL" clId="{C175A678-14EB-40AC-BB7C-9A82416E97E6}" dt="2022-10-14T10:17:45.153" v="285" actId="1076"/>
          <ac:picMkLst>
            <pc:docMk/>
            <pc:sldMk cId="3387410063" sldId="1428"/>
            <ac:picMk id="6146" creationId="{03486F47-1844-C62E-9ACA-35300345325F}"/>
          </ac:picMkLst>
        </pc:picChg>
      </pc:sldChg>
      <pc:sldChg chg="addSp delSp modSp mod">
        <pc:chgData name="Tamasha Wick" userId="bd18e12c-99e7-4438-804b-5ec7a1ea584d" providerId="ADAL" clId="{C175A678-14EB-40AC-BB7C-9A82416E97E6}" dt="2022-10-14T10:17:24.269" v="280" actId="1076"/>
        <pc:sldMkLst>
          <pc:docMk/>
          <pc:sldMk cId="1801802638" sldId="1429"/>
        </pc:sldMkLst>
        <pc:picChg chg="del">
          <ac:chgData name="Tamasha Wick" userId="bd18e12c-99e7-4438-804b-5ec7a1ea584d" providerId="ADAL" clId="{C175A678-14EB-40AC-BB7C-9A82416E97E6}" dt="2022-10-14T10:16:55.086" v="275" actId="478"/>
          <ac:picMkLst>
            <pc:docMk/>
            <pc:sldMk cId="1801802638" sldId="1429"/>
            <ac:picMk id="7" creationId="{619340C7-6B60-B684-D689-FE3F0ADFE97E}"/>
          </ac:picMkLst>
        </pc:picChg>
        <pc:picChg chg="add mod">
          <ac:chgData name="Tamasha Wick" userId="bd18e12c-99e7-4438-804b-5ec7a1ea584d" providerId="ADAL" clId="{C175A678-14EB-40AC-BB7C-9A82416E97E6}" dt="2022-10-14T10:17:24.269" v="280" actId="1076"/>
          <ac:picMkLst>
            <pc:docMk/>
            <pc:sldMk cId="1801802638" sldId="1429"/>
            <ac:picMk id="9" creationId="{188E96B6-5284-6C2C-F0B6-795294C373F7}"/>
          </ac:picMkLst>
        </pc:picChg>
      </pc:sldChg>
      <pc:sldMasterChg chg="modSldLayout">
        <pc:chgData name="Tamasha Wick" userId="bd18e12c-99e7-4438-804b-5ec7a1ea584d" providerId="ADAL" clId="{C175A678-14EB-40AC-BB7C-9A82416E97E6}" dt="2022-10-14T10:10:23.761" v="41" actId="1076"/>
        <pc:sldMasterMkLst>
          <pc:docMk/>
          <pc:sldMasterMk cId="2398446314" sldId="2147483712"/>
        </pc:sldMasterMkLst>
        <pc:sldLayoutChg chg="modSp mod">
          <pc:chgData name="Tamasha Wick" userId="bd18e12c-99e7-4438-804b-5ec7a1ea584d" providerId="ADAL" clId="{C175A678-14EB-40AC-BB7C-9A82416E97E6}" dt="2022-10-14T10:10:23.761" v="41" actId="1076"/>
          <pc:sldLayoutMkLst>
            <pc:docMk/>
            <pc:sldMasterMk cId="2398446314" sldId="2147483712"/>
            <pc:sldLayoutMk cId="2054442342" sldId="2147483708"/>
          </pc:sldLayoutMkLst>
          <pc:spChg chg="mod">
            <ac:chgData name="Tamasha Wick" userId="bd18e12c-99e7-4438-804b-5ec7a1ea584d" providerId="ADAL" clId="{C175A678-14EB-40AC-BB7C-9A82416E97E6}" dt="2022-10-14T10:10:15.459" v="40" actId="14100"/>
            <ac:spMkLst>
              <pc:docMk/>
              <pc:sldMasterMk cId="2398446314" sldId="2147483712"/>
              <pc:sldLayoutMk cId="2054442342" sldId="2147483708"/>
              <ac:spMk id="3" creationId="{E7ABF80A-60F5-1E22-57D0-88D197553CB1}"/>
            </ac:spMkLst>
          </pc:spChg>
          <pc:spChg chg="mod">
            <ac:chgData name="Tamasha Wick" userId="bd18e12c-99e7-4438-804b-5ec7a1ea584d" providerId="ADAL" clId="{C175A678-14EB-40AC-BB7C-9A82416E97E6}" dt="2022-10-14T10:10:23.761" v="41" actId="1076"/>
            <ac:spMkLst>
              <pc:docMk/>
              <pc:sldMasterMk cId="2398446314" sldId="2147483712"/>
              <pc:sldLayoutMk cId="2054442342" sldId="2147483708"/>
              <ac:spMk id="8" creationId="{25767E5A-2A8A-4B50-B703-198321700D25}"/>
            </ac:spMkLst>
          </pc:spChg>
        </pc:sldLayoutChg>
      </pc:sldMasterChg>
    </pc:docChg>
  </pc:docChgLst>
  <pc:docChgLst>
    <pc:chgData name="Tamasha Wick" userId="bd18e12c-99e7-4438-804b-5ec7a1ea584d" providerId="ADAL" clId="{544114ED-F450-408E-AC17-C9933A491C60}"/>
    <pc:docChg chg="custSel delSld modSld modMainMaster">
      <pc:chgData name="Tamasha Wick" userId="bd18e12c-99e7-4438-804b-5ec7a1ea584d" providerId="ADAL" clId="{544114ED-F450-408E-AC17-C9933A491C60}" dt="2022-11-15T11:54:48.413" v="179" actId="1076"/>
      <pc:docMkLst>
        <pc:docMk/>
      </pc:docMkLst>
      <pc:sldChg chg="del">
        <pc:chgData name="Tamasha Wick" userId="bd18e12c-99e7-4438-804b-5ec7a1ea584d" providerId="ADAL" clId="{544114ED-F450-408E-AC17-C9933A491C60}" dt="2022-11-11T11:14:36.170" v="172" actId="2696"/>
        <pc:sldMkLst>
          <pc:docMk/>
          <pc:sldMk cId="367210731" sldId="1216"/>
        </pc:sldMkLst>
      </pc:sldChg>
      <pc:sldChg chg="addSp delSp modSp mod">
        <pc:chgData name="Tamasha Wick" userId="bd18e12c-99e7-4438-804b-5ec7a1ea584d" providerId="ADAL" clId="{544114ED-F450-408E-AC17-C9933A491C60}" dt="2022-11-08T14:04:07.736" v="156" actId="20577"/>
        <pc:sldMkLst>
          <pc:docMk/>
          <pc:sldMk cId="4205033366" sldId="1239"/>
        </pc:sldMkLst>
        <pc:spChg chg="mod">
          <ac:chgData name="Tamasha Wick" userId="bd18e12c-99e7-4438-804b-5ec7a1ea584d" providerId="ADAL" clId="{544114ED-F450-408E-AC17-C9933A491C60}" dt="2022-11-08T14:04:07.736" v="156" actId="20577"/>
          <ac:spMkLst>
            <pc:docMk/>
            <pc:sldMk cId="4205033366" sldId="1239"/>
            <ac:spMk id="2" creationId="{90A4035D-F18E-4EC1-9FF2-56FF7F0E90E8}"/>
          </ac:spMkLst>
        </pc:spChg>
        <pc:spChg chg="mod">
          <ac:chgData name="Tamasha Wick" userId="bd18e12c-99e7-4438-804b-5ec7a1ea584d" providerId="ADAL" clId="{544114ED-F450-408E-AC17-C9933A491C60}" dt="2022-11-08T14:04:00.021" v="139" actId="14100"/>
          <ac:spMkLst>
            <pc:docMk/>
            <pc:sldMk cId="4205033366" sldId="1239"/>
            <ac:spMk id="3" creationId="{5487DCCF-D123-4068-808F-98497EC42BB8}"/>
          </ac:spMkLst>
        </pc:spChg>
        <pc:graphicFrameChg chg="add mod">
          <ac:chgData name="Tamasha Wick" userId="bd18e12c-99e7-4438-804b-5ec7a1ea584d" providerId="ADAL" clId="{544114ED-F450-408E-AC17-C9933A491C60}" dt="2022-11-08T10:53:09.805" v="4" actId="1076"/>
          <ac:graphicFrameMkLst>
            <pc:docMk/>
            <pc:sldMk cId="4205033366" sldId="1239"/>
            <ac:graphicFrameMk id="6" creationId="{00000000-0008-0000-0300-000002000000}"/>
          </ac:graphicFrameMkLst>
        </pc:graphicFrameChg>
        <pc:graphicFrameChg chg="add mod">
          <ac:chgData name="Tamasha Wick" userId="bd18e12c-99e7-4438-804b-5ec7a1ea584d" providerId="ADAL" clId="{544114ED-F450-408E-AC17-C9933A491C60}" dt="2022-11-08T10:53:23.117" v="13" actId="1038"/>
          <ac:graphicFrameMkLst>
            <pc:docMk/>
            <pc:sldMk cId="4205033366" sldId="1239"/>
            <ac:graphicFrameMk id="8" creationId="{00000000-0008-0000-0300-000003000000}"/>
          </ac:graphicFrameMkLst>
        </pc:graphicFrameChg>
        <pc:picChg chg="del">
          <ac:chgData name="Tamasha Wick" userId="bd18e12c-99e7-4438-804b-5ec7a1ea584d" providerId="ADAL" clId="{544114ED-F450-408E-AC17-C9933A491C60}" dt="2022-11-08T10:53:02.880" v="0" actId="478"/>
          <ac:picMkLst>
            <pc:docMk/>
            <pc:sldMk cId="4205033366" sldId="1239"/>
            <ac:picMk id="1027" creationId="{2E43456D-D6C0-FBE1-3453-FD4CEA138344}"/>
          </ac:picMkLst>
        </pc:picChg>
        <pc:picChg chg="del">
          <ac:chgData name="Tamasha Wick" userId="bd18e12c-99e7-4438-804b-5ec7a1ea584d" providerId="ADAL" clId="{544114ED-F450-408E-AC17-C9933A491C60}" dt="2022-11-08T10:53:04.507" v="1" actId="478"/>
          <ac:picMkLst>
            <pc:docMk/>
            <pc:sldMk cId="4205033366" sldId="1239"/>
            <ac:picMk id="1028" creationId="{637272EA-50D3-9093-9440-38025404AE89}"/>
          </ac:picMkLst>
        </pc:picChg>
      </pc:sldChg>
      <pc:sldChg chg="modSp mod">
        <pc:chgData name="Tamasha Wick" userId="bd18e12c-99e7-4438-804b-5ec7a1ea584d" providerId="ADAL" clId="{544114ED-F450-408E-AC17-C9933A491C60}" dt="2022-11-11T11:14:31.305" v="171" actId="20577"/>
        <pc:sldMkLst>
          <pc:docMk/>
          <pc:sldMk cId="3204101008" sldId="1249"/>
        </pc:sldMkLst>
        <pc:spChg chg="mod">
          <ac:chgData name="Tamasha Wick" userId="bd18e12c-99e7-4438-804b-5ec7a1ea584d" providerId="ADAL" clId="{544114ED-F450-408E-AC17-C9933A491C60}" dt="2022-11-11T11:14:31.305" v="171" actId="20577"/>
          <ac:spMkLst>
            <pc:docMk/>
            <pc:sldMk cId="3204101008" sldId="1249"/>
            <ac:spMk id="4" creationId="{66125386-53EF-4B3A-BD91-CEB1A21FA535}"/>
          </ac:spMkLst>
        </pc:spChg>
      </pc:sldChg>
      <pc:sldChg chg="modSp mod">
        <pc:chgData name="Tamasha Wick" userId="bd18e12c-99e7-4438-804b-5ec7a1ea584d" providerId="ADAL" clId="{544114ED-F450-408E-AC17-C9933A491C60}" dt="2022-11-08T14:03:03.375" v="94" actId="20577"/>
        <pc:sldMkLst>
          <pc:docMk/>
          <pc:sldMk cId="1104298007" sldId="1254"/>
        </pc:sldMkLst>
        <pc:spChg chg="mod">
          <ac:chgData name="Tamasha Wick" userId="bd18e12c-99e7-4438-804b-5ec7a1ea584d" providerId="ADAL" clId="{544114ED-F450-408E-AC17-C9933A491C60}" dt="2022-11-08T14:03:03.375" v="94" actId="20577"/>
          <ac:spMkLst>
            <pc:docMk/>
            <pc:sldMk cId="1104298007" sldId="1254"/>
            <ac:spMk id="8" creationId="{0B0F0A54-33ED-44DB-885D-8952FE7AF713}"/>
          </ac:spMkLst>
        </pc:spChg>
      </pc:sldChg>
      <pc:sldChg chg="addSp delSp modSp mod">
        <pc:chgData name="Tamasha Wick" userId="bd18e12c-99e7-4438-804b-5ec7a1ea584d" providerId="ADAL" clId="{544114ED-F450-408E-AC17-C9933A491C60}" dt="2022-11-08T10:54:06.193" v="34" actId="1035"/>
        <pc:sldMkLst>
          <pc:docMk/>
          <pc:sldMk cId="614072227" sldId="1364"/>
        </pc:sldMkLst>
        <pc:graphicFrameChg chg="add mod">
          <ac:chgData name="Tamasha Wick" userId="bd18e12c-99e7-4438-804b-5ec7a1ea584d" providerId="ADAL" clId="{544114ED-F450-408E-AC17-C9933A491C60}" dt="2022-11-08T10:54:06.193" v="34" actId="1035"/>
          <ac:graphicFrameMkLst>
            <pc:docMk/>
            <pc:sldMk cId="614072227" sldId="1364"/>
            <ac:graphicFrameMk id="3" creationId="{00000000-0008-0000-0600-000005000000}"/>
          </ac:graphicFrameMkLst>
        </pc:graphicFrameChg>
        <pc:picChg chg="del">
          <ac:chgData name="Tamasha Wick" userId="bd18e12c-99e7-4438-804b-5ec7a1ea584d" providerId="ADAL" clId="{544114ED-F450-408E-AC17-C9933A491C60}" dt="2022-11-08T10:53:41.236" v="17" actId="478"/>
          <ac:picMkLst>
            <pc:docMk/>
            <pc:sldMk cId="614072227" sldId="1364"/>
            <ac:picMk id="3074" creationId="{20F44016-E1B8-783D-A07B-C490DC474F7E}"/>
          </ac:picMkLst>
        </pc:picChg>
      </pc:sldChg>
      <pc:sldChg chg="addSp delSp modSp mod">
        <pc:chgData name="Tamasha Wick" userId="bd18e12c-99e7-4438-804b-5ec7a1ea584d" providerId="ADAL" clId="{544114ED-F450-408E-AC17-C9933A491C60}" dt="2022-11-15T11:54:48.413" v="179" actId="1076"/>
        <pc:sldMkLst>
          <pc:docMk/>
          <pc:sldMk cId="14835620" sldId="1383"/>
        </pc:sldMkLst>
        <pc:graphicFrameChg chg="add mod">
          <ac:chgData name="Tamasha Wick" userId="bd18e12c-99e7-4438-804b-5ec7a1ea584d" providerId="ADAL" clId="{544114ED-F450-408E-AC17-C9933A491C60}" dt="2022-11-15T11:54:48.413" v="179" actId="1076"/>
          <ac:graphicFrameMkLst>
            <pc:docMk/>
            <pc:sldMk cId="14835620" sldId="1383"/>
            <ac:graphicFrameMk id="5" creationId="{00000000-0008-0000-0A00-000004000000}"/>
          </ac:graphicFrameMkLst>
        </pc:graphicFrameChg>
        <pc:picChg chg="del">
          <ac:chgData name="Tamasha Wick" userId="bd18e12c-99e7-4438-804b-5ec7a1ea584d" providerId="ADAL" clId="{544114ED-F450-408E-AC17-C9933A491C60}" dt="2022-11-15T11:54:24.559" v="176" actId="478"/>
          <ac:picMkLst>
            <pc:docMk/>
            <pc:sldMk cId="14835620" sldId="1383"/>
            <ac:picMk id="4098" creationId="{5DA613A1-1FE8-A759-470A-9E79D7474C79}"/>
          </ac:picMkLst>
        </pc:picChg>
      </pc:sldChg>
      <pc:sldChg chg="addSp delSp modSp mod">
        <pc:chgData name="Tamasha Wick" userId="bd18e12c-99e7-4438-804b-5ec7a1ea584d" providerId="ADAL" clId="{544114ED-F450-408E-AC17-C9933A491C60}" dt="2022-11-15T11:48:51.662" v="175" actId="1076"/>
        <pc:sldMkLst>
          <pc:docMk/>
          <pc:sldMk cId="1321973273" sldId="1387"/>
        </pc:sldMkLst>
        <pc:spChg chg="mod">
          <ac:chgData name="Tamasha Wick" userId="bd18e12c-99e7-4438-804b-5ec7a1ea584d" providerId="ADAL" clId="{544114ED-F450-408E-AC17-C9933A491C60}" dt="2022-11-08T14:04:41.500" v="170" actId="20577"/>
          <ac:spMkLst>
            <pc:docMk/>
            <pc:sldMk cId="1321973273" sldId="1387"/>
            <ac:spMk id="5" creationId="{7EAB419A-7814-E19D-ED81-33E16983586F}"/>
          </ac:spMkLst>
        </pc:spChg>
        <pc:graphicFrameChg chg="add mod">
          <ac:chgData name="Tamasha Wick" userId="bd18e12c-99e7-4438-804b-5ec7a1ea584d" providerId="ADAL" clId="{544114ED-F450-408E-AC17-C9933A491C60}" dt="2022-11-08T10:53:35.516" v="16"/>
          <ac:graphicFrameMkLst>
            <pc:docMk/>
            <pc:sldMk cId="1321973273" sldId="1387"/>
            <ac:graphicFrameMk id="3" creationId="{00000000-0008-0000-0400-000004000000}"/>
          </ac:graphicFrameMkLst>
        </pc:graphicFrameChg>
        <pc:picChg chg="add mod">
          <ac:chgData name="Tamasha Wick" userId="bd18e12c-99e7-4438-804b-5ec7a1ea584d" providerId="ADAL" clId="{544114ED-F450-408E-AC17-C9933A491C60}" dt="2022-11-15T11:48:51.662" v="175" actId="1076"/>
          <ac:picMkLst>
            <pc:docMk/>
            <pc:sldMk cId="1321973273" sldId="1387"/>
            <ac:picMk id="6" creationId="{C1504B44-E3EE-7050-8AB5-0C7DE7370A6F}"/>
          </ac:picMkLst>
        </pc:picChg>
        <pc:picChg chg="del">
          <ac:chgData name="Tamasha Wick" userId="bd18e12c-99e7-4438-804b-5ec7a1ea584d" providerId="ADAL" clId="{544114ED-F450-408E-AC17-C9933A491C60}" dt="2022-11-08T10:53:28.472" v="14" actId="478"/>
          <ac:picMkLst>
            <pc:docMk/>
            <pc:sldMk cId="1321973273" sldId="1387"/>
            <ac:picMk id="2050" creationId="{85C41609-0BFB-DDFE-775C-2D19DBADE47E}"/>
          </ac:picMkLst>
        </pc:picChg>
      </pc:sldChg>
      <pc:sldChg chg="modSp mod">
        <pc:chgData name="Tamasha Wick" userId="bd18e12c-99e7-4438-804b-5ec7a1ea584d" providerId="ADAL" clId="{544114ED-F450-408E-AC17-C9933A491C60}" dt="2022-11-08T14:03:19.075" v="108" actId="20577"/>
        <pc:sldMkLst>
          <pc:docMk/>
          <pc:sldMk cId="156833969" sldId="1422"/>
        </pc:sldMkLst>
        <pc:graphicFrameChg chg="modGraphic">
          <ac:chgData name="Tamasha Wick" userId="bd18e12c-99e7-4438-804b-5ec7a1ea584d" providerId="ADAL" clId="{544114ED-F450-408E-AC17-C9933A491C60}" dt="2022-11-08T14:03:19.075" v="108" actId="20577"/>
          <ac:graphicFrameMkLst>
            <pc:docMk/>
            <pc:sldMk cId="156833969" sldId="1422"/>
            <ac:graphicFrameMk id="3" creationId="{4E533C1B-9A50-29AB-D39E-4EB497BADD65}"/>
          </ac:graphicFrameMkLst>
        </pc:graphicFrameChg>
      </pc:sldChg>
      <pc:sldChg chg="modSp mod">
        <pc:chgData name="Tamasha Wick" userId="bd18e12c-99e7-4438-804b-5ec7a1ea584d" providerId="ADAL" clId="{544114ED-F450-408E-AC17-C9933A491C60}" dt="2022-11-08T14:03:36.848" v="122" actId="20577"/>
        <pc:sldMkLst>
          <pc:docMk/>
          <pc:sldMk cId="1268778505" sldId="1423"/>
        </pc:sldMkLst>
        <pc:graphicFrameChg chg="modGraphic">
          <ac:chgData name="Tamasha Wick" userId="bd18e12c-99e7-4438-804b-5ec7a1ea584d" providerId="ADAL" clId="{544114ED-F450-408E-AC17-C9933A491C60}" dt="2022-11-08T14:03:36.848" v="122" actId="20577"/>
          <ac:graphicFrameMkLst>
            <pc:docMk/>
            <pc:sldMk cId="1268778505" sldId="1423"/>
            <ac:graphicFrameMk id="3" creationId="{4E533C1B-9A50-29AB-D39E-4EB497BADD65}"/>
          </ac:graphicFrameMkLst>
        </pc:graphicFrameChg>
      </pc:sldChg>
      <pc:sldChg chg="addSp delSp modSp mod">
        <pc:chgData name="Tamasha Wick" userId="bd18e12c-99e7-4438-804b-5ec7a1ea584d" providerId="ADAL" clId="{544114ED-F450-408E-AC17-C9933A491C60}" dt="2022-11-08T10:54:26.822" v="37"/>
        <pc:sldMkLst>
          <pc:docMk/>
          <pc:sldMk cId="2230133186" sldId="1424"/>
        </pc:sldMkLst>
        <pc:graphicFrameChg chg="add mod">
          <ac:chgData name="Tamasha Wick" userId="bd18e12c-99e7-4438-804b-5ec7a1ea584d" providerId="ADAL" clId="{544114ED-F450-408E-AC17-C9933A491C60}" dt="2022-11-08T10:54:26.822" v="37"/>
          <ac:graphicFrameMkLst>
            <pc:docMk/>
            <pc:sldMk cId="2230133186" sldId="1424"/>
            <ac:graphicFrameMk id="4" creationId="{00000000-0008-0000-2000-000004000000}"/>
          </ac:graphicFrameMkLst>
        </pc:graphicFrameChg>
        <pc:picChg chg="del">
          <ac:chgData name="Tamasha Wick" userId="bd18e12c-99e7-4438-804b-5ec7a1ea584d" providerId="ADAL" clId="{544114ED-F450-408E-AC17-C9933A491C60}" dt="2022-11-08T10:54:12.656" v="35" actId="478"/>
          <ac:picMkLst>
            <pc:docMk/>
            <pc:sldMk cId="2230133186" sldId="1424"/>
            <ac:picMk id="5122" creationId="{B85CC786-9F16-BE07-FD2D-2A106A7CC2D1}"/>
          </ac:picMkLst>
        </pc:picChg>
      </pc:sldChg>
      <pc:sldChg chg="del">
        <pc:chgData name="Tamasha Wick" userId="bd18e12c-99e7-4438-804b-5ec7a1ea584d" providerId="ADAL" clId="{544114ED-F450-408E-AC17-C9933A491C60}" dt="2022-11-11T11:14:40.019" v="173" actId="2696"/>
        <pc:sldMkLst>
          <pc:docMk/>
          <pc:sldMk cId="1522889155" sldId="1427"/>
        </pc:sldMkLst>
      </pc:sldChg>
      <pc:sldMasterChg chg="delSldLayout modSldLayout">
        <pc:chgData name="Tamasha Wick" userId="bd18e12c-99e7-4438-804b-5ec7a1ea584d" providerId="ADAL" clId="{544114ED-F450-408E-AC17-C9933A491C60}" dt="2022-11-11T11:14:40.019" v="173" actId="2696"/>
        <pc:sldMasterMkLst>
          <pc:docMk/>
          <pc:sldMasterMk cId="2398446314" sldId="2147483712"/>
        </pc:sldMasterMkLst>
        <pc:sldLayoutChg chg="modSp mod">
          <pc:chgData name="Tamasha Wick" userId="bd18e12c-99e7-4438-804b-5ec7a1ea584d" providerId="ADAL" clId="{544114ED-F450-408E-AC17-C9933A491C60}" dt="2022-11-08T14:02:48.203" v="72" actId="1036"/>
          <pc:sldLayoutMkLst>
            <pc:docMk/>
            <pc:sldMasterMk cId="2398446314" sldId="2147483712"/>
            <pc:sldLayoutMk cId="2054442342" sldId="2147483708"/>
          </pc:sldLayoutMkLst>
          <pc:spChg chg="mod">
            <ac:chgData name="Tamasha Wick" userId="bd18e12c-99e7-4438-804b-5ec7a1ea584d" providerId="ADAL" clId="{544114ED-F450-408E-AC17-C9933A491C60}" dt="2022-11-08T14:02:48.203" v="72" actId="1036"/>
            <ac:spMkLst>
              <pc:docMk/>
              <pc:sldMasterMk cId="2398446314" sldId="2147483712"/>
              <pc:sldLayoutMk cId="2054442342" sldId="2147483708"/>
              <ac:spMk id="3" creationId="{E7ABF80A-60F5-1E22-57D0-88D197553CB1}"/>
            </ac:spMkLst>
          </pc:spChg>
          <pc:spChg chg="mod">
            <ac:chgData name="Tamasha Wick" userId="bd18e12c-99e7-4438-804b-5ec7a1ea584d" providerId="ADAL" clId="{544114ED-F450-408E-AC17-C9933A491C60}" dt="2022-11-08T14:02:38.350" v="63" actId="1036"/>
            <ac:spMkLst>
              <pc:docMk/>
              <pc:sldMasterMk cId="2398446314" sldId="2147483712"/>
              <pc:sldLayoutMk cId="2054442342" sldId="2147483708"/>
              <ac:spMk id="8" creationId="{25767E5A-2A8A-4B50-B703-198321700D25}"/>
            </ac:spMkLst>
          </pc:spChg>
        </pc:sldLayoutChg>
        <pc:sldLayoutChg chg="del">
          <pc:chgData name="Tamasha Wick" userId="bd18e12c-99e7-4438-804b-5ec7a1ea584d" providerId="ADAL" clId="{544114ED-F450-408E-AC17-C9933A491C60}" dt="2022-11-11T11:14:40.019" v="173" actId="2696"/>
          <pc:sldLayoutMkLst>
            <pc:docMk/>
            <pc:sldMasterMk cId="2398446314" sldId="2147483712"/>
            <pc:sldLayoutMk cId="510044983" sldId="2147483743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amasha%20Wickramarach\AppData\Local\Microsoft\Windows\INetCache\Content.Outlook\6ADHT1N2\Amber%20Valley%20ALS%2020-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amasha%20Wickramarach\AppData\Local\Microsoft\Windows\INetCache\Content.Outlook\6ADHT1N2\Amber%20Valley%20ALS%2020-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amasha%20Wickramarach\AppData\Local\Microsoft\Windows\INetCache\Content.Outlook\6ADHT1N2\Amber%20Valley%20ALS%2020-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amasha%20Wickramarach\AppData\Local\Microsoft\Windows\INetCache\Content.Outlook\6ADHT1N2\Amber%20Valley%20ALS%2020-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amasha%20Wickramarach\AppData\Local\Microsoft\Windows\INetCache\Content.Outlook\6ADHT1N2\APT%202021%20Active%20Lives%20LA%20template%20v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amasha%20Wickramarach\AppData\Local\Microsoft\Windows\INetCache\Content.Outlook\6ADHT1N2\Amber%20Valley%20ALS%2020-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>
                <a:solidFill>
                  <a:schemeClr val="tx1"/>
                </a:solidFill>
              </a:rPr>
              <a:t>Female</a:t>
            </a:r>
          </a:p>
        </c:rich>
      </c:tx>
      <c:layout>
        <c:manualLayout>
          <c:xMode val="edge"/>
          <c:yMode val="edge"/>
          <c:x val="0.57932016170010814"/>
          <c:y val="2.40712980475902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4696853903961281E-2"/>
          <c:y val="0.10122793750425388"/>
          <c:w val="0.91443031384229023"/>
          <c:h val="0.852855223817806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'Population projections'!$C$13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C6C-4E19-BA4C-3EE8953EDAE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C6C-4E19-BA4C-3EE8953EDAE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C6C-4E19-BA4C-3EE8953EDAE7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BC6C-4E19-BA4C-3EE8953EDAE7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BC6C-4E19-BA4C-3EE8953EDAE7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C6C-4E19-BA4C-3EE8953EDAE7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BC6C-4E19-BA4C-3EE8953EDAE7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BC6C-4E19-BA4C-3EE8953EDAE7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BC6C-4E19-BA4C-3EE8953EDAE7}"/>
              </c:ext>
            </c:extLst>
          </c:dPt>
          <c:cat>
            <c:strRef>
              <c:f>'Population projections'!$B$14:$B$33</c:f>
              <c:strCache>
                <c:ptCount val="20"/>
                <c:pt idx="1">
                  <c:v>90+</c:v>
                </c:pt>
                <c:pt idx="2">
                  <c:v>85-89</c:v>
                </c:pt>
                <c:pt idx="3">
                  <c:v>80-84</c:v>
                </c:pt>
                <c:pt idx="4">
                  <c:v>75-79</c:v>
                </c:pt>
                <c:pt idx="5">
                  <c:v>70-74</c:v>
                </c:pt>
                <c:pt idx="6">
                  <c:v>65-69</c:v>
                </c:pt>
                <c:pt idx="7">
                  <c:v>60-64</c:v>
                </c:pt>
                <c:pt idx="8">
                  <c:v>55-59</c:v>
                </c:pt>
                <c:pt idx="9">
                  <c:v>50-54</c:v>
                </c:pt>
                <c:pt idx="10">
                  <c:v>45-49</c:v>
                </c:pt>
                <c:pt idx="11">
                  <c:v>40-44</c:v>
                </c:pt>
                <c:pt idx="12">
                  <c:v>35-39</c:v>
                </c:pt>
                <c:pt idx="13">
                  <c:v>30-34</c:v>
                </c:pt>
                <c:pt idx="14">
                  <c:v>25-29</c:v>
                </c:pt>
                <c:pt idx="15">
                  <c:v>20-24</c:v>
                </c:pt>
                <c:pt idx="16">
                  <c:v>15-19</c:v>
                </c:pt>
                <c:pt idx="17">
                  <c:v>10-14</c:v>
                </c:pt>
                <c:pt idx="18">
                  <c:v>5-9</c:v>
                </c:pt>
                <c:pt idx="19">
                  <c:v>0-4</c:v>
                </c:pt>
              </c:strCache>
            </c:strRef>
          </c:cat>
          <c:val>
            <c:numRef>
              <c:f>'Population projections'!$C$14:$C$33</c:f>
              <c:numCache>
                <c:formatCode>0</c:formatCode>
                <c:ptCount val="20"/>
                <c:pt idx="1">
                  <c:v>-5370.5</c:v>
                </c:pt>
                <c:pt idx="2">
                  <c:v>-8799.2000000000007</c:v>
                </c:pt>
                <c:pt idx="3">
                  <c:v>-13628.6</c:v>
                </c:pt>
                <c:pt idx="4">
                  <c:v>-21258.3</c:v>
                </c:pt>
                <c:pt idx="5">
                  <c:v>-24005.5</c:v>
                </c:pt>
                <c:pt idx="6">
                  <c:v>-24142.1</c:v>
                </c:pt>
                <c:pt idx="7">
                  <c:v>-28233.5</c:v>
                </c:pt>
                <c:pt idx="8">
                  <c:v>-31721.200000000001</c:v>
                </c:pt>
                <c:pt idx="9">
                  <c:v>-30512.1</c:v>
                </c:pt>
                <c:pt idx="10">
                  <c:v>-25882.2</c:v>
                </c:pt>
                <c:pt idx="11">
                  <c:v>-26333.8</c:v>
                </c:pt>
                <c:pt idx="12">
                  <c:v>-27034.799999999999</c:v>
                </c:pt>
                <c:pt idx="13">
                  <c:v>-27615.4</c:v>
                </c:pt>
                <c:pt idx="14">
                  <c:v>-24939.3</c:v>
                </c:pt>
                <c:pt idx="15">
                  <c:v>-19753.7</c:v>
                </c:pt>
                <c:pt idx="16">
                  <c:v>-21315.4</c:v>
                </c:pt>
                <c:pt idx="17">
                  <c:v>-25277.9</c:v>
                </c:pt>
                <c:pt idx="18">
                  <c:v>-24047.5</c:v>
                </c:pt>
                <c:pt idx="19">
                  <c:v>-21072.2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C6C-4E19-BA4C-3EE8953EDA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360810704"/>
        <c:axId val="1360811536"/>
      </c:barChart>
      <c:barChart>
        <c:barDir val="bar"/>
        <c:grouping val="clustered"/>
        <c:varyColors val="0"/>
        <c:ser>
          <c:idx val="1"/>
          <c:order val="1"/>
          <c:tx>
            <c:strRef>
              <c:f>'Population projections'!$D$13</c:f>
              <c:strCache>
                <c:ptCount val="1"/>
                <c:pt idx="0">
                  <c:v>2042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BC6C-4E19-BA4C-3EE8953EDAE7}"/>
              </c:ext>
            </c:extLst>
          </c:dPt>
          <c:dPt>
            <c:idx val="1"/>
            <c:invertIfNegative val="0"/>
            <c:bubble3D val="0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C6C-4E19-BA4C-3EE8953EDAE7}"/>
              </c:ext>
            </c:extLst>
          </c:dPt>
          <c:dPt>
            <c:idx val="2"/>
            <c:invertIfNegative val="0"/>
            <c:bubble3D val="0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BC6C-4E19-BA4C-3EE8953EDAE7}"/>
              </c:ext>
            </c:extLst>
          </c:dPt>
          <c:dPt>
            <c:idx val="3"/>
            <c:invertIfNegative val="0"/>
            <c:bubble3D val="0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BC6C-4E19-BA4C-3EE8953EDAE7}"/>
              </c:ext>
            </c:extLst>
          </c:dPt>
          <c:dPt>
            <c:idx val="4"/>
            <c:invertIfNegative val="0"/>
            <c:bubble3D val="0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BC6C-4E19-BA4C-3EE8953EDAE7}"/>
              </c:ext>
            </c:extLst>
          </c:dPt>
          <c:dPt>
            <c:idx val="5"/>
            <c:invertIfNegative val="0"/>
            <c:bubble3D val="0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BC6C-4E19-BA4C-3EE8953EDAE7}"/>
              </c:ext>
            </c:extLst>
          </c:dPt>
          <c:dPt>
            <c:idx val="6"/>
            <c:invertIfNegative val="0"/>
            <c:bubble3D val="0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BC6C-4E19-BA4C-3EE8953EDAE7}"/>
              </c:ext>
            </c:extLst>
          </c:dPt>
          <c:dPt>
            <c:idx val="7"/>
            <c:invertIfNegative val="0"/>
            <c:bubble3D val="0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BC6C-4E19-BA4C-3EE8953EDAE7}"/>
              </c:ext>
            </c:extLst>
          </c:dPt>
          <c:dPt>
            <c:idx val="8"/>
            <c:invertIfNegative val="0"/>
            <c:bubble3D val="0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BC6C-4E19-BA4C-3EE8953EDAE7}"/>
              </c:ext>
            </c:extLst>
          </c:dPt>
          <c:dPt>
            <c:idx val="9"/>
            <c:invertIfNegative val="0"/>
            <c:bubble3D val="0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BC6C-4E19-BA4C-3EE8953EDAE7}"/>
              </c:ext>
            </c:extLst>
          </c:dPt>
          <c:trendline>
            <c:name>2040 projection</c:name>
            <c:spPr>
              <a:ln w="38100" cap="rnd">
                <a:solidFill>
                  <a:schemeClr val="accent3"/>
                </a:solidFill>
                <a:prstDash val="solid"/>
              </a:ln>
              <a:effectLst/>
            </c:spPr>
            <c:trendlineType val="movingAvg"/>
            <c:period val="2"/>
            <c:forward val="0.5"/>
            <c:backward val="0.5"/>
            <c:dispRSqr val="0"/>
            <c:dispEq val="0"/>
          </c:trendline>
          <c:cat>
            <c:strRef>
              <c:f>'Population projections'!$B$14:$B$33</c:f>
              <c:strCache>
                <c:ptCount val="20"/>
                <c:pt idx="1">
                  <c:v>90+</c:v>
                </c:pt>
                <c:pt idx="2">
                  <c:v>85-89</c:v>
                </c:pt>
                <c:pt idx="3">
                  <c:v>80-84</c:v>
                </c:pt>
                <c:pt idx="4">
                  <c:v>75-79</c:v>
                </c:pt>
                <c:pt idx="5">
                  <c:v>70-74</c:v>
                </c:pt>
                <c:pt idx="6">
                  <c:v>65-69</c:v>
                </c:pt>
                <c:pt idx="7">
                  <c:v>60-64</c:v>
                </c:pt>
                <c:pt idx="8">
                  <c:v>55-59</c:v>
                </c:pt>
                <c:pt idx="9">
                  <c:v>50-54</c:v>
                </c:pt>
                <c:pt idx="10">
                  <c:v>45-49</c:v>
                </c:pt>
                <c:pt idx="11">
                  <c:v>40-44</c:v>
                </c:pt>
                <c:pt idx="12">
                  <c:v>35-39</c:v>
                </c:pt>
                <c:pt idx="13">
                  <c:v>30-34</c:v>
                </c:pt>
                <c:pt idx="14">
                  <c:v>25-29</c:v>
                </c:pt>
                <c:pt idx="15">
                  <c:v>20-24</c:v>
                </c:pt>
                <c:pt idx="16">
                  <c:v>15-19</c:v>
                </c:pt>
                <c:pt idx="17">
                  <c:v>10-14</c:v>
                </c:pt>
                <c:pt idx="18">
                  <c:v>5-9</c:v>
                </c:pt>
                <c:pt idx="19">
                  <c:v>0-4</c:v>
                </c:pt>
              </c:strCache>
            </c:strRef>
          </c:cat>
          <c:val>
            <c:numRef>
              <c:f>'Population projections'!$D$14:$D$33</c:f>
              <c:numCache>
                <c:formatCode>0</c:formatCode>
                <c:ptCount val="20"/>
                <c:pt idx="0">
                  <c:v>-9739.2999999999993</c:v>
                </c:pt>
                <c:pt idx="1">
                  <c:v>-9739.2999999999993</c:v>
                </c:pt>
                <c:pt idx="2">
                  <c:v>-13804.3</c:v>
                </c:pt>
                <c:pt idx="3">
                  <c:v>-21784.5</c:v>
                </c:pt>
                <c:pt idx="4">
                  <c:v>-28222.400000000001</c:v>
                </c:pt>
                <c:pt idx="5">
                  <c:v>-29581.4</c:v>
                </c:pt>
                <c:pt idx="6">
                  <c:v>-26345.3</c:v>
                </c:pt>
                <c:pt idx="7">
                  <c:v>-27671</c:v>
                </c:pt>
                <c:pt idx="8">
                  <c:v>-29672.5</c:v>
                </c:pt>
                <c:pt idx="9">
                  <c:v>-31783.8</c:v>
                </c:pt>
                <c:pt idx="10">
                  <c:v>-30483.7</c:v>
                </c:pt>
                <c:pt idx="11">
                  <c:v>-27707</c:v>
                </c:pt>
                <c:pt idx="12">
                  <c:v>-27338.5</c:v>
                </c:pt>
                <c:pt idx="13">
                  <c:v>-28599.200000000001</c:v>
                </c:pt>
                <c:pt idx="14">
                  <c:v>-26416.400000000001</c:v>
                </c:pt>
                <c:pt idx="15">
                  <c:v>-21499.3</c:v>
                </c:pt>
                <c:pt idx="16">
                  <c:v>-23089.7</c:v>
                </c:pt>
                <c:pt idx="17">
                  <c:v>-24255.4</c:v>
                </c:pt>
                <c:pt idx="18">
                  <c:v>-24042.3</c:v>
                </c:pt>
                <c:pt idx="19">
                  <c:v>-23630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BC6C-4E19-BA4C-3EE8953EDA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771470048"/>
        <c:axId val="1771452576"/>
      </c:barChart>
      <c:catAx>
        <c:axId val="13608107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60811536"/>
        <c:crosses val="autoZero"/>
        <c:auto val="1"/>
        <c:lblAlgn val="ctr"/>
        <c:lblOffset val="100"/>
        <c:noMultiLvlLbl val="0"/>
      </c:catAx>
      <c:valAx>
        <c:axId val="1360811536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1360810704"/>
        <c:crosses val="autoZero"/>
        <c:crossBetween val="between"/>
      </c:valAx>
      <c:valAx>
        <c:axId val="1771452576"/>
        <c:scaling>
          <c:orientation val="minMax"/>
          <c:max val="350"/>
        </c:scaling>
        <c:delete val="1"/>
        <c:axPos val="t"/>
        <c:numFmt formatCode="0" sourceLinked="1"/>
        <c:majorTickMark val="out"/>
        <c:minorTickMark val="none"/>
        <c:tickLblPos val="nextTo"/>
        <c:crossAx val="1771470048"/>
        <c:crosses val="max"/>
        <c:crossBetween val="between"/>
      </c:valAx>
      <c:catAx>
        <c:axId val="17714700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7714525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>
                <a:solidFill>
                  <a:schemeClr val="tx1"/>
                </a:solidFill>
              </a:rPr>
              <a:t>Male</a:t>
            </a:r>
          </a:p>
        </c:rich>
      </c:tx>
      <c:layout>
        <c:manualLayout>
          <c:xMode val="edge"/>
          <c:yMode val="edge"/>
          <c:x val="0.36679974947927085"/>
          <c:y val="2.40712980475902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0786035378236836"/>
          <c:y val="0.10225264857478171"/>
          <c:w val="0.74896379502442356"/>
          <c:h val="0.8439857804573406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'Population projections'!$C$13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235-44C4-A8CB-D662EC8EFEA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235-44C4-A8CB-D662EC8EFEA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235-44C4-A8CB-D662EC8EFEA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B235-44C4-A8CB-D662EC8EFEAA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B235-44C4-A8CB-D662EC8EFEA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235-44C4-A8CB-D662EC8EFEA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B235-44C4-A8CB-D662EC8EFEA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B235-44C4-A8CB-D662EC8EFEA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B235-44C4-A8CB-D662EC8EFEAA}"/>
              </c:ext>
            </c:extLst>
          </c:dPt>
          <c:cat>
            <c:strRef>
              <c:f>'Population projections'!$B$36:$B$55</c:f>
              <c:strCache>
                <c:ptCount val="20"/>
                <c:pt idx="1">
                  <c:v>90+</c:v>
                </c:pt>
                <c:pt idx="2">
                  <c:v>85-89</c:v>
                </c:pt>
                <c:pt idx="3">
                  <c:v>80-84</c:v>
                </c:pt>
                <c:pt idx="4">
                  <c:v>75-79</c:v>
                </c:pt>
                <c:pt idx="5">
                  <c:v>70-74</c:v>
                </c:pt>
                <c:pt idx="6">
                  <c:v>65-69</c:v>
                </c:pt>
                <c:pt idx="7">
                  <c:v>60-64</c:v>
                </c:pt>
                <c:pt idx="8">
                  <c:v>55-59</c:v>
                </c:pt>
                <c:pt idx="9">
                  <c:v>50-54</c:v>
                </c:pt>
                <c:pt idx="10">
                  <c:v>45-49</c:v>
                </c:pt>
                <c:pt idx="11">
                  <c:v>40-44</c:v>
                </c:pt>
                <c:pt idx="12">
                  <c:v>35-39</c:v>
                </c:pt>
                <c:pt idx="13">
                  <c:v>30-34</c:v>
                </c:pt>
                <c:pt idx="14">
                  <c:v>25-29</c:v>
                </c:pt>
                <c:pt idx="15">
                  <c:v>20-24</c:v>
                </c:pt>
                <c:pt idx="16">
                  <c:v>15-19</c:v>
                </c:pt>
                <c:pt idx="17">
                  <c:v>10-14</c:v>
                </c:pt>
                <c:pt idx="18">
                  <c:v>5-9</c:v>
                </c:pt>
                <c:pt idx="19">
                  <c:v>0-4</c:v>
                </c:pt>
              </c:strCache>
            </c:strRef>
          </c:cat>
          <c:val>
            <c:numRef>
              <c:f>'Population projections'!$C$36:$C$55</c:f>
              <c:numCache>
                <c:formatCode>0</c:formatCode>
                <c:ptCount val="20"/>
                <c:pt idx="1">
                  <c:v>2805.9</c:v>
                </c:pt>
                <c:pt idx="2">
                  <c:v>6127</c:v>
                </c:pt>
                <c:pt idx="3">
                  <c:v>10998.8</c:v>
                </c:pt>
                <c:pt idx="4">
                  <c:v>18961.599999999999</c:v>
                </c:pt>
                <c:pt idx="5">
                  <c:v>22482.1</c:v>
                </c:pt>
                <c:pt idx="6">
                  <c:v>23158.1</c:v>
                </c:pt>
                <c:pt idx="7">
                  <c:v>27418.9</c:v>
                </c:pt>
                <c:pt idx="8">
                  <c:v>30714.7</c:v>
                </c:pt>
                <c:pt idx="9">
                  <c:v>30062.400000000001</c:v>
                </c:pt>
                <c:pt idx="10">
                  <c:v>25120.799999999999</c:v>
                </c:pt>
                <c:pt idx="11">
                  <c:v>25501.8</c:v>
                </c:pt>
                <c:pt idx="12">
                  <c:v>25290.799999999999</c:v>
                </c:pt>
                <c:pt idx="13">
                  <c:v>26905.7</c:v>
                </c:pt>
                <c:pt idx="14">
                  <c:v>25625.1</c:v>
                </c:pt>
                <c:pt idx="15">
                  <c:v>21129.5</c:v>
                </c:pt>
                <c:pt idx="16">
                  <c:v>22746</c:v>
                </c:pt>
                <c:pt idx="17">
                  <c:v>26559.599999999999</c:v>
                </c:pt>
                <c:pt idx="18">
                  <c:v>25018.3</c:v>
                </c:pt>
                <c:pt idx="19">
                  <c:v>22208.7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235-44C4-A8CB-D662EC8EFE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360810704"/>
        <c:axId val="1360811536"/>
      </c:barChart>
      <c:barChart>
        <c:barDir val="bar"/>
        <c:grouping val="clustered"/>
        <c:varyColors val="0"/>
        <c:ser>
          <c:idx val="1"/>
          <c:order val="1"/>
          <c:tx>
            <c:strRef>
              <c:f>'Population projections'!$D$13</c:f>
              <c:strCache>
                <c:ptCount val="1"/>
                <c:pt idx="0">
                  <c:v>2042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noFill/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B235-44C4-A8CB-D662EC8EFEA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B235-44C4-A8CB-D662EC8EFEA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B235-44C4-A8CB-D662EC8EFEA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B235-44C4-A8CB-D662EC8EFEAA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B235-44C4-A8CB-D662EC8EFEA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B235-44C4-A8CB-D662EC8EFEA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2-B235-44C4-A8CB-D662EC8EFEA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3-B235-44C4-A8CB-D662EC8EFEA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4-B235-44C4-A8CB-D662EC8EFEA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5-B235-44C4-A8CB-D662EC8EFEAA}"/>
              </c:ext>
            </c:extLst>
          </c:dPt>
          <c:trendline>
            <c:name>2040 projection</c:name>
            <c:spPr>
              <a:ln w="38100" cap="rnd">
                <a:solidFill>
                  <a:schemeClr val="accent2"/>
                </a:solidFill>
                <a:prstDash val="solid"/>
              </a:ln>
              <a:effectLst/>
            </c:spPr>
            <c:trendlineType val="movingAvg"/>
            <c:period val="2"/>
            <c:forward val="0.5"/>
            <c:backward val="0.5"/>
            <c:dispRSqr val="0"/>
            <c:dispEq val="0"/>
          </c:trendline>
          <c:cat>
            <c:strRef>
              <c:f>'Population projections'!$B$36:$B$55</c:f>
              <c:strCache>
                <c:ptCount val="20"/>
                <c:pt idx="1">
                  <c:v>90+</c:v>
                </c:pt>
                <c:pt idx="2">
                  <c:v>85-89</c:v>
                </c:pt>
                <c:pt idx="3">
                  <c:v>80-84</c:v>
                </c:pt>
                <c:pt idx="4">
                  <c:v>75-79</c:v>
                </c:pt>
                <c:pt idx="5">
                  <c:v>70-74</c:v>
                </c:pt>
                <c:pt idx="6">
                  <c:v>65-69</c:v>
                </c:pt>
                <c:pt idx="7">
                  <c:v>60-64</c:v>
                </c:pt>
                <c:pt idx="8">
                  <c:v>55-59</c:v>
                </c:pt>
                <c:pt idx="9">
                  <c:v>50-54</c:v>
                </c:pt>
                <c:pt idx="10">
                  <c:v>45-49</c:v>
                </c:pt>
                <c:pt idx="11">
                  <c:v>40-44</c:v>
                </c:pt>
                <c:pt idx="12">
                  <c:v>35-39</c:v>
                </c:pt>
                <c:pt idx="13">
                  <c:v>30-34</c:v>
                </c:pt>
                <c:pt idx="14">
                  <c:v>25-29</c:v>
                </c:pt>
                <c:pt idx="15">
                  <c:v>20-24</c:v>
                </c:pt>
                <c:pt idx="16">
                  <c:v>15-19</c:v>
                </c:pt>
                <c:pt idx="17">
                  <c:v>10-14</c:v>
                </c:pt>
                <c:pt idx="18">
                  <c:v>5-9</c:v>
                </c:pt>
                <c:pt idx="19">
                  <c:v>0-4</c:v>
                </c:pt>
              </c:strCache>
            </c:strRef>
          </c:cat>
          <c:val>
            <c:numRef>
              <c:f>'Population projections'!$D$36:$D$55</c:f>
              <c:numCache>
                <c:formatCode>0</c:formatCode>
                <c:ptCount val="20"/>
                <c:pt idx="0">
                  <c:v>6551</c:v>
                </c:pt>
                <c:pt idx="1">
                  <c:v>6551</c:v>
                </c:pt>
                <c:pt idx="2">
                  <c:v>10794.1</c:v>
                </c:pt>
                <c:pt idx="3">
                  <c:v>18526</c:v>
                </c:pt>
                <c:pt idx="4">
                  <c:v>25050.3</c:v>
                </c:pt>
                <c:pt idx="5">
                  <c:v>27360.7</c:v>
                </c:pt>
                <c:pt idx="6">
                  <c:v>24707</c:v>
                </c:pt>
                <c:pt idx="7">
                  <c:v>26569.7</c:v>
                </c:pt>
                <c:pt idx="8">
                  <c:v>28130.2</c:v>
                </c:pt>
                <c:pt idx="9">
                  <c:v>31097.9</c:v>
                </c:pt>
                <c:pt idx="10">
                  <c:v>30615</c:v>
                </c:pt>
                <c:pt idx="11">
                  <c:v>27971.9</c:v>
                </c:pt>
                <c:pt idx="12">
                  <c:v>27563.9</c:v>
                </c:pt>
                <c:pt idx="13">
                  <c:v>29156.1</c:v>
                </c:pt>
                <c:pt idx="14">
                  <c:v>27785.8</c:v>
                </c:pt>
                <c:pt idx="15">
                  <c:v>23078.400000000001</c:v>
                </c:pt>
                <c:pt idx="16">
                  <c:v>24509</c:v>
                </c:pt>
                <c:pt idx="17">
                  <c:v>25515.7</c:v>
                </c:pt>
                <c:pt idx="18">
                  <c:v>25123.3</c:v>
                </c:pt>
                <c:pt idx="19">
                  <c:v>24780.5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B235-44C4-A8CB-D662EC8EFE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771470048"/>
        <c:axId val="1771452576"/>
      </c:barChart>
      <c:catAx>
        <c:axId val="1360810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0811536"/>
        <c:crosses val="autoZero"/>
        <c:auto val="1"/>
        <c:lblAlgn val="ctr"/>
        <c:lblOffset val="100"/>
        <c:noMultiLvlLbl val="0"/>
      </c:catAx>
      <c:valAx>
        <c:axId val="1360811536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1360810704"/>
        <c:crosses val="autoZero"/>
        <c:crossBetween val="between"/>
      </c:valAx>
      <c:valAx>
        <c:axId val="1771452576"/>
        <c:scaling>
          <c:orientation val="minMax"/>
          <c:max val="350"/>
        </c:scaling>
        <c:delete val="1"/>
        <c:axPos val="t"/>
        <c:numFmt formatCode="0" sourceLinked="1"/>
        <c:majorTickMark val="out"/>
        <c:minorTickMark val="none"/>
        <c:tickLblPos val="nextTo"/>
        <c:crossAx val="1771470048"/>
        <c:crosses val="max"/>
        <c:crossBetween val="between"/>
      </c:valAx>
      <c:catAx>
        <c:axId val="17714700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7714525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557416503525301E-2"/>
          <c:y val="7.5317121637397844E-2"/>
          <c:w val="0.97088516699294936"/>
          <c:h val="0.7568277403810328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'Whole pop by year'!$C$6</c:f>
              <c:strCache>
                <c:ptCount val="1"/>
                <c:pt idx="0">
                  <c:v>Inactive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'Whole pop by year'!$D$5:$I$5</c:f>
              <c:strCache>
                <c:ptCount val="6"/>
                <c:pt idx="0">
                  <c:v>15-16</c:v>
                </c:pt>
                <c:pt idx="1">
                  <c:v>16-17</c:v>
                </c:pt>
                <c:pt idx="2">
                  <c:v>17-18</c:v>
                </c:pt>
                <c:pt idx="3">
                  <c:v>18-19</c:v>
                </c:pt>
                <c:pt idx="4">
                  <c:v>19-20</c:v>
                </c:pt>
                <c:pt idx="5">
                  <c:v>20-21</c:v>
                </c:pt>
              </c:strCache>
            </c:strRef>
          </c:cat>
          <c:val>
            <c:numRef>
              <c:f>'Whole pop by year'!$D$6:$I$6</c:f>
              <c:numCache>
                <c:formatCode>0%</c:formatCode>
                <c:ptCount val="6"/>
                <c:pt idx="0">
                  <c:v>0.26365168893756696</c:v>
                </c:pt>
                <c:pt idx="1">
                  <c:v>0.27202744288626918</c:v>
                </c:pt>
                <c:pt idx="2">
                  <c:v>0.24565446126945223</c:v>
                </c:pt>
                <c:pt idx="3">
                  <c:v>0.26279113277258065</c:v>
                </c:pt>
                <c:pt idx="4">
                  <c:v>0.27767980073275678</c:v>
                </c:pt>
                <c:pt idx="5">
                  <c:v>0.27631743235244749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E4-4F63-BDFE-5CF99815B6DF}"/>
            </c:ext>
          </c:extLst>
        </c:ser>
        <c:ser>
          <c:idx val="1"/>
          <c:order val="1"/>
          <c:tx>
            <c:strRef>
              <c:f>'Whole pop by year'!$C$7</c:f>
              <c:strCache>
                <c:ptCount val="1"/>
                <c:pt idx="0">
                  <c:v>Fairly Active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'Whole pop by year'!$D$5:$I$5</c:f>
              <c:strCache>
                <c:ptCount val="6"/>
                <c:pt idx="0">
                  <c:v>15-16</c:v>
                </c:pt>
                <c:pt idx="1">
                  <c:v>16-17</c:v>
                </c:pt>
                <c:pt idx="2">
                  <c:v>17-18</c:v>
                </c:pt>
                <c:pt idx="3">
                  <c:v>18-19</c:v>
                </c:pt>
                <c:pt idx="4">
                  <c:v>19-20</c:v>
                </c:pt>
                <c:pt idx="5">
                  <c:v>20-21</c:v>
                </c:pt>
              </c:strCache>
            </c:strRef>
          </c:cat>
          <c:val>
            <c:numRef>
              <c:f>'Whole pop by year'!$D$7:$I$7</c:f>
              <c:numCache>
                <c:formatCode>0%</c:formatCode>
                <c:ptCount val="6"/>
                <c:pt idx="0">
                  <c:v>0.13446685865529762</c:v>
                </c:pt>
                <c:pt idx="1">
                  <c:v>0.11130582777452344</c:v>
                </c:pt>
                <c:pt idx="2">
                  <c:v>0.11521649658251849</c:v>
                </c:pt>
                <c:pt idx="3">
                  <c:v>0.12626915484289775</c:v>
                </c:pt>
                <c:pt idx="4">
                  <c:v>0.12222316501571961</c:v>
                </c:pt>
                <c:pt idx="5">
                  <c:v>0.10786428113590099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E4-4F63-BDFE-5CF99815B6DF}"/>
            </c:ext>
          </c:extLst>
        </c:ser>
        <c:ser>
          <c:idx val="2"/>
          <c:order val="2"/>
          <c:tx>
            <c:strRef>
              <c:f>'Whole pop by year'!$C$8</c:f>
              <c:strCache>
                <c:ptCount val="1"/>
                <c:pt idx="0">
                  <c:v>Active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'Whole pop by year'!$D$5:$I$5</c:f>
              <c:strCache>
                <c:ptCount val="6"/>
                <c:pt idx="0">
                  <c:v>15-16</c:v>
                </c:pt>
                <c:pt idx="1">
                  <c:v>16-17</c:v>
                </c:pt>
                <c:pt idx="2">
                  <c:v>17-18</c:v>
                </c:pt>
                <c:pt idx="3">
                  <c:v>18-19</c:v>
                </c:pt>
                <c:pt idx="4">
                  <c:v>19-20</c:v>
                </c:pt>
                <c:pt idx="5">
                  <c:v>20-21</c:v>
                </c:pt>
              </c:strCache>
            </c:strRef>
          </c:cat>
          <c:val>
            <c:numRef>
              <c:f>'Whole pop by year'!$D$8:$I$8</c:f>
              <c:numCache>
                <c:formatCode>0%</c:formatCode>
                <c:ptCount val="6"/>
                <c:pt idx="0">
                  <c:v>0.60188145240713531</c:v>
                </c:pt>
                <c:pt idx="1">
                  <c:v>0.61666672933920752</c:v>
                </c:pt>
                <c:pt idx="2">
                  <c:v>0.63912904214802924</c:v>
                </c:pt>
                <c:pt idx="3">
                  <c:v>0.61093971238452172</c:v>
                </c:pt>
                <c:pt idx="4">
                  <c:v>0.60009703425152361</c:v>
                </c:pt>
                <c:pt idx="5">
                  <c:v>0.61581828651165171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E4-4F63-BDFE-5CF99815B6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695217744"/>
        <c:axId val="695214464"/>
      </c:barChart>
      <c:catAx>
        <c:axId val="695217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5214464"/>
        <c:crosses val="autoZero"/>
        <c:auto val="1"/>
        <c:lblAlgn val="ctr"/>
        <c:lblOffset val="100"/>
        <c:noMultiLvlLbl val="0"/>
      </c:catAx>
      <c:valAx>
        <c:axId val="695214464"/>
        <c:scaling>
          <c:orientation val="minMax"/>
          <c:max val="1"/>
          <c:min val="0"/>
        </c:scaling>
        <c:delete val="1"/>
        <c:axPos val="l"/>
        <c:numFmt formatCode="0%" sourceLinked="1"/>
        <c:majorTickMark val="none"/>
        <c:minorTickMark val="none"/>
        <c:tickLblPos val="nextTo"/>
        <c:crossAx val="695217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legendEntry>
        <c:idx val="0"/>
        <c:delete val="1"/>
      </c:legendEntry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'Trend chart'!$B$6:$C$6</c:f>
              <c:strCache>
                <c:ptCount val="2"/>
                <c:pt idx="0">
                  <c:v>Nottinghamshire CC</c:v>
                </c:pt>
                <c:pt idx="1">
                  <c:v>Inactive</c:v>
                </c:pt>
              </c:strCache>
            </c:strRef>
          </c:tx>
          <c:spPr>
            <a:ln w="76200" cap="rnd">
              <a:solidFill>
                <a:schemeClr val="accent1">
                  <a:alpha val="50000"/>
                </a:schemeClr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9525">
                <a:noFill/>
              </a:ln>
              <a:effectLst/>
            </c:spPr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392-4669-B5E8-A20264A1F87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92-4669-B5E8-A20264A1F87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'Trend chart'!$D$5:$I$5</c:f>
              <c:strCache>
                <c:ptCount val="6"/>
                <c:pt idx="0">
                  <c:v>15-16</c:v>
                </c:pt>
                <c:pt idx="1">
                  <c:v>16-17</c:v>
                </c:pt>
                <c:pt idx="2">
                  <c:v>17-18</c:v>
                </c:pt>
                <c:pt idx="3">
                  <c:v>18-19</c:v>
                </c:pt>
                <c:pt idx="4">
                  <c:v>19-20</c:v>
                </c:pt>
                <c:pt idx="5">
                  <c:v>20-21</c:v>
                </c:pt>
              </c:strCache>
            </c:strRef>
          </c:cat>
          <c:val>
            <c:numRef>
              <c:f>'Trend chart'!$D$6:$I$6</c:f>
              <c:numCache>
                <c:formatCode>0%</c:formatCode>
                <c:ptCount val="6"/>
                <c:pt idx="0">
                  <c:v>0.26365168893756696</c:v>
                </c:pt>
                <c:pt idx="1">
                  <c:v>0.27202744288626918</c:v>
                </c:pt>
                <c:pt idx="2">
                  <c:v>0.24565446126945223</c:v>
                </c:pt>
                <c:pt idx="3">
                  <c:v>0.26279113277258065</c:v>
                </c:pt>
                <c:pt idx="4">
                  <c:v>0.27767980073275678</c:v>
                </c:pt>
                <c:pt idx="5" formatCode="0.0%">
                  <c:v>0.27631743235244749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4392-4669-B5E8-A20264A1F870}"/>
            </c:ext>
          </c:extLst>
        </c:ser>
        <c:ser>
          <c:idx val="1"/>
          <c:order val="1"/>
          <c:tx>
            <c:strRef>
              <c:f>'Trend chart'!$B$7:$C$7</c:f>
              <c:strCache>
                <c:ptCount val="2"/>
                <c:pt idx="0">
                  <c:v>Nottinghamshire CC</c:v>
                </c:pt>
                <c:pt idx="1">
                  <c:v>Active</c:v>
                </c:pt>
              </c:strCache>
            </c:strRef>
          </c:tx>
          <c:spPr>
            <a:ln w="76200" cap="rnd">
              <a:solidFill>
                <a:schemeClr val="accent5">
                  <a:alpha val="50000"/>
                </a:schemeClr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5"/>
              </a:solidFill>
              <a:ln w="9525">
                <a:noFill/>
              </a:ln>
              <a:effectLst/>
            </c:spPr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92-4669-B5E8-A20264A1F87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392-4669-B5E8-A20264A1F87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'Trend chart'!$D$5:$I$5</c:f>
              <c:strCache>
                <c:ptCount val="6"/>
                <c:pt idx="0">
                  <c:v>15-16</c:v>
                </c:pt>
                <c:pt idx="1">
                  <c:v>16-17</c:v>
                </c:pt>
                <c:pt idx="2">
                  <c:v>17-18</c:v>
                </c:pt>
                <c:pt idx="3">
                  <c:v>18-19</c:v>
                </c:pt>
                <c:pt idx="4">
                  <c:v>19-20</c:v>
                </c:pt>
                <c:pt idx="5">
                  <c:v>20-21</c:v>
                </c:pt>
              </c:strCache>
            </c:strRef>
          </c:cat>
          <c:val>
            <c:numRef>
              <c:f>'Trend chart'!$D$7:$I$7</c:f>
              <c:numCache>
                <c:formatCode>0%</c:formatCode>
                <c:ptCount val="6"/>
                <c:pt idx="0">
                  <c:v>0.60188145240713531</c:v>
                </c:pt>
                <c:pt idx="1">
                  <c:v>0.61666672933920752</c:v>
                </c:pt>
                <c:pt idx="2">
                  <c:v>0.63912904214802924</c:v>
                </c:pt>
                <c:pt idx="3">
                  <c:v>0.61093971238452172</c:v>
                </c:pt>
                <c:pt idx="4">
                  <c:v>0.60009703425152361</c:v>
                </c:pt>
                <c:pt idx="5">
                  <c:v>0.61581828651165171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4392-4669-B5E8-A20264A1F870}"/>
            </c:ext>
          </c:extLst>
        </c:ser>
        <c:ser>
          <c:idx val="2"/>
          <c:order val="2"/>
          <c:tx>
            <c:strRef>
              <c:f>'Trend chart'!$B$8:$C$8</c:f>
              <c:strCache>
                <c:ptCount val="2"/>
                <c:pt idx="0">
                  <c:v>England</c:v>
                </c:pt>
              </c:strCache>
            </c:strRef>
          </c:tx>
          <c:spPr>
            <a:ln w="76200" cap="rnd">
              <a:solidFill>
                <a:schemeClr val="tx1">
                  <a:alpha val="50000"/>
                </a:schemeClr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tx1"/>
              </a:solidFill>
              <a:ln w="9525">
                <a:noFill/>
              </a:ln>
              <a:effectLst/>
            </c:spPr>
          </c:marker>
          <c:cat>
            <c:strRef>
              <c:f>'Trend chart'!$D$5:$I$5</c:f>
              <c:strCache>
                <c:ptCount val="6"/>
                <c:pt idx="0">
                  <c:v>15-16</c:v>
                </c:pt>
                <c:pt idx="1">
                  <c:v>16-17</c:v>
                </c:pt>
                <c:pt idx="2">
                  <c:v>17-18</c:v>
                </c:pt>
                <c:pt idx="3">
                  <c:v>18-19</c:v>
                </c:pt>
                <c:pt idx="4">
                  <c:v>19-20</c:v>
                </c:pt>
                <c:pt idx="5">
                  <c:v>20-21</c:v>
                </c:pt>
              </c:strCache>
            </c:strRef>
          </c:cat>
          <c:val>
            <c:numRef>
              <c:f>'Trend chart'!$D$8:$I$8</c:f>
              <c:numCache>
                <c:formatCode>0%</c:formatCode>
                <c:ptCount val="6"/>
                <c:pt idx="0">
                  <c:v>0.25572372300174312</c:v>
                </c:pt>
                <c:pt idx="1">
                  <c:v>0.25671846051541952</c:v>
                </c:pt>
                <c:pt idx="2">
                  <c:v>0.2512218109694242</c:v>
                </c:pt>
                <c:pt idx="3">
                  <c:v>0.24580092339668463</c:v>
                </c:pt>
                <c:pt idx="4">
                  <c:v>0.27139625882491608</c:v>
                </c:pt>
                <c:pt idx="5">
                  <c:v>0.27157233653586554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6-4392-4669-B5E8-A20264A1F870}"/>
            </c:ext>
          </c:extLst>
        </c:ser>
        <c:ser>
          <c:idx val="3"/>
          <c:order val="3"/>
          <c:tx>
            <c:strRef>
              <c:f>'Trend chart'!$B$9:$C$9</c:f>
              <c:strCache>
                <c:ptCount val="2"/>
                <c:pt idx="0">
                  <c:v>England</c:v>
                </c:pt>
              </c:strCache>
            </c:strRef>
          </c:tx>
          <c:spPr>
            <a:ln w="76200" cap="rnd">
              <a:solidFill>
                <a:schemeClr val="tx1">
                  <a:alpha val="50000"/>
                </a:schemeClr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tx1"/>
              </a:solidFill>
              <a:ln w="76200">
                <a:noFill/>
              </a:ln>
              <a:effectLst/>
            </c:spPr>
          </c:marker>
          <c:cat>
            <c:strRef>
              <c:f>'Trend chart'!$D$5:$I$5</c:f>
              <c:strCache>
                <c:ptCount val="6"/>
                <c:pt idx="0">
                  <c:v>15-16</c:v>
                </c:pt>
                <c:pt idx="1">
                  <c:v>16-17</c:v>
                </c:pt>
                <c:pt idx="2">
                  <c:v>17-18</c:v>
                </c:pt>
                <c:pt idx="3">
                  <c:v>18-19</c:v>
                </c:pt>
                <c:pt idx="4">
                  <c:v>19-20</c:v>
                </c:pt>
                <c:pt idx="5">
                  <c:v>20-21</c:v>
                </c:pt>
              </c:strCache>
            </c:strRef>
          </c:cat>
          <c:val>
            <c:numRef>
              <c:f>'Trend chart'!$D$9:$I$9</c:f>
              <c:numCache>
                <c:formatCode>0%</c:formatCode>
                <c:ptCount val="6"/>
                <c:pt idx="0">
                  <c:v>0.62074433765182746</c:v>
                </c:pt>
                <c:pt idx="1">
                  <c:v>0.618222965501394</c:v>
                </c:pt>
                <c:pt idx="2">
                  <c:v>0.62596396901895268</c:v>
                </c:pt>
                <c:pt idx="3">
                  <c:v>0.6326739141717318</c:v>
                </c:pt>
                <c:pt idx="4">
                  <c:v>0.61368714343880471</c:v>
                </c:pt>
                <c:pt idx="5">
                  <c:v>0.61357256869210175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7-4392-4669-B5E8-A20264A1F8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48769871"/>
        <c:axId val="1748766543"/>
      </c:lineChart>
      <c:catAx>
        <c:axId val="17487698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8766543"/>
        <c:crosses val="autoZero"/>
        <c:auto val="1"/>
        <c:lblAlgn val="ctr"/>
        <c:lblOffset val="100"/>
        <c:noMultiLvlLbl val="0"/>
      </c:catAx>
      <c:valAx>
        <c:axId val="1748766543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87698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'Inactivity Sub Chart'!$B$23</c:f>
              <c:strCache>
                <c:ptCount val="1"/>
                <c:pt idx="0">
                  <c:v>Nothing</c:v>
                </c:pt>
              </c:strCache>
            </c:strRef>
          </c:tx>
          <c:spPr>
            <a:solidFill>
              <a:srgbClr val="BD1622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l"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'Inactivity Sub Chart'!$C$20:$D$20</c:f>
              <c:strCache>
                <c:ptCount val="2"/>
                <c:pt idx="0">
                  <c:v>Nottinghamshire CC</c:v>
                </c:pt>
                <c:pt idx="1">
                  <c:v>England</c:v>
                </c:pt>
              </c:strCache>
            </c:strRef>
          </c:cat>
          <c:val>
            <c:numRef>
              <c:f>'Inactivity Sub Chart'!$C$23:$D$23</c:f>
              <c:numCache>
                <c:formatCode>0.0%</c:formatCode>
                <c:ptCount val="2"/>
                <c:pt idx="0">
                  <c:v>0.16571767034300036</c:v>
                </c:pt>
                <c:pt idx="1">
                  <c:v>0.16758573286705372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09-45A4-A27C-51F188631829}"/>
            </c:ext>
          </c:extLst>
        </c:ser>
        <c:ser>
          <c:idx val="1"/>
          <c:order val="1"/>
          <c:tx>
            <c:strRef>
              <c:f>'Inactivity Sub Chart'!$B$22</c:f>
              <c:strCache>
                <c:ptCount val="1"/>
                <c:pt idx="0">
                  <c:v>Light only</c:v>
                </c:pt>
              </c:strCache>
            </c:strRef>
          </c:tx>
          <c:spPr>
            <a:solidFill>
              <a:srgbClr val="BD1622">
                <a:alpha val="69804"/>
              </a:srgb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'Inactivity Sub Chart'!$C$20:$D$20</c:f>
              <c:strCache>
                <c:ptCount val="2"/>
                <c:pt idx="0">
                  <c:v>Nottinghamshire CC</c:v>
                </c:pt>
                <c:pt idx="1">
                  <c:v>England</c:v>
                </c:pt>
              </c:strCache>
            </c:strRef>
          </c:cat>
          <c:val>
            <c:numRef>
              <c:f>'Inactivity Sub Chart'!$C$22:$D$22</c:f>
              <c:numCache>
                <c:formatCode>0.0%</c:formatCode>
                <c:ptCount val="2"/>
                <c:pt idx="0">
                  <c:v>9.9152271268321185E-2</c:v>
                </c:pt>
                <c:pt idx="1">
                  <c:v>9.1296187500241127E-2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09-45A4-A27C-51F188631829}"/>
            </c:ext>
          </c:extLst>
        </c:ser>
        <c:ser>
          <c:idx val="2"/>
          <c:order val="2"/>
          <c:tx>
            <c:strRef>
              <c:f>'Inactivity Sub Chart'!$B$21</c:f>
              <c:strCache>
                <c:ptCount val="1"/>
                <c:pt idx="0">
                  <c:v>1-29 minutes</c:v>
                </c:pt>
              </c:strCache>
            </c:strRef>
          </c:tx>
          <c:spPr>
            <a:solidFill>
              <a:srgbClr val="BD1622">
                <a:alpha val="50196"/>
              </a:srgb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5.035319711339289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09-45A4-A27C-51F188631829}"/>
                </c:ext>
              </c:extLst>
            </c:dLbl>
            <c:dLbl>
              <c:idx val="1"/>
              <c:layout>
                <c:manualLayout>
                  <c:x val="3.7502917204276683E-2"/>
                  <c:y val="-3.95843703451351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09-45A4-A27C-51F1886318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'Inactivity Sub Chart'!$C$20:$D$20</c:f>
              <c:strCache>
                <c:ptCount val="2"/>
                <c:pt idx="0">
                  <c:v>Nottinghamshire CC</c:v>
                </c:pt>
                <c:pt idx="1">
                  <c:v>England</c:v>
                </c:pt>
              </c:strCache>
            </c:strRef>
          </c:cat>
          <c:val>
            <c:numRef>
              <c:f>'Inactivity Sub Chart'!$C$21:$D$21</c:f>
              <c:numCache>
                <c:formatCode>0.0%</c:formatCode>
                <c:ptCount val="2"/>
                <c:pt idx="0">
                  <c:v>1.1447490741125875E-2</c:v>
                </c:pt>
                <c:pt idx="1">
                  <c:v>1.269041616857074E-2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09-45A4-A27C-51F1886318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384227768"/>
        <c:axId val="384231048"/>
      </c:barChart>
      <c:catAx>
        <c:axId val="3842277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4231048"/>
        <c:crosses val="autoZero"/>
        <c:auto val="1"/>
        <c:lblAlgn val="ctr"/>
        <c:lblOffset val="100"/>
        <c:noMultiLvlLbl val="0"/>
      </c:catAx>
      <c:valAx>
        <c:axId val="384231048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384227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'Inactivity breakdown'!$C$2</c:f>
              <c:strCache>
                <c:ptCount val="1"/>
                <c:pt idx="0">
                  <c:v>Nothing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'Inactivity breakdown'!$B$3:$B$13</c:f>
              <c:strCache>
                <c:ptCount val="11"/>
                <c:pt idx="0">
                  <c:v>NS SEC 1-2</c:v>
                </c:pt>
                <c:pt idx="1">
                  <c:v>35-54</c:v>
                </c:pt>
                <c:pt idx="2">
                  <c:v>No limiting illness</c:v>
                </c:pt>
                <c:pt idx="3">
                  <c:v>Male</c:v>
                </c:pt>
                <c:pt idx="4">
                  <c:v>16-34</c:v>
                </c:pt>
                <c:pt idx="5">
                  <c:v>NS SEC 3-5</c:v>
                </c:pt>
                <c:pt idx="6">
                  <c:v>55-74</c:v>
                </c:pt>
                <c:pt idx="7">
                  <c:v>NS SEC 6-8</c:v>
                </c:pt>
                <c:pt idx="8">
                  <c:v>Female</c:v>
                </c:pt>
                <c:pt idx="9">
                  <c:v>Limiting illness</c:v>
                </c:pt>
                <c:pt idx="10">
                  <c:v>75+</c:v>
                </c:pt>
              </c:strCache>
            </c:strRef>
          </c:cat>
          <c:val>
            <c:numRef>
              <c:f>'Inactivity breakdown'!$C$3:$C$13</c:f>
              <c:numCache>
                <c:formatCode>0%</c:formatCode>
                <c:ptCount val="11"/>
                <c:pt idx="0">
                  <c:v>9.8213991274843454E-2</c:v>
                </c:pt>
                <c:pt idx="1">
                  <c:v>0.13261157075921576</c:v>
                </c:pt>
                <c:pt idx="2">
                  <c:v>0.10723642758564131</c:v>
                </c:pt>
                <c:pt idx="3">
                  <c:v>0.15674183307553177</c:v>
                </c:pt>
                <c:pt idx="4">
                  <c:v>0.12552899738612189</c:v>
                </c:pt>
                <c:pt idx="5">
                  <c:v>0.1397385398195205</c:v>
                </c:pt>
                <c:pt idx="6">
                  <c:v>0.15347038967099047</c:v>
                </c:pt>
                <c:pt idx="7">
                  <c:v>0.18541795315395507</c:v>
                </c:pt>
                <c:pt idx="8">
                  <c:v>0.17273403959972392</c:v>
                </c:pt>
                <c:pt idx="9">
                  <c:v>0.3437857393868014</c:v>
                </c:pt>
                <c:pt idx="10">
                  <c:v>0.36477806100914373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F8-4579-8A16-9B0EE0E9C9AC}"/>
            </c:ext>
          </c:extLst>
        </c:ser>
        <c:ser>
          <c:idx val="1"/>
          <c:order val="1"/>
          <c:tx>
            <c:strRef>
              <c:f>'Inactivity breakdown'!$D$2</c:f>
              <c:strCache>
                <c:ptCount val="1"/>
                <c:pt idx="0">
                  <c:v>Light only</c:v>
                </c:pt>
              </c:strCache>
            </c:strRef>
          </c:tx>
          <c:spPr>
            <a:solidFill>
              <a:srgbClr val="BD1622">
                <a:alpha val="69804"/>
              </a:srgbClr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'Inactivity breakdown'!$B$3:$B$13</c:f>
              <c:strCache>
                <c:ptCount val="11"/>
                <c:pt idx="0">
                  <c:v>NS SEC 1-2</c:v>
                </c:pt>
                <c:pt idx="1">
                  <c:v>35-54</c:v>
                </c:pt>
                <c:pt idx="2">
                  <c:v>No limiting illness</c:v>
                </c:pt>
                <c:pt idx="3">
                  <c:v>Male</c:v>
                </c:pt>
                <c:pt idx="4">
                  <c:v>16-34</c:v>
                </c:pt>
                <c:pt idx="5">
                  <c:v>NS SEC 3-5</c:v>
                </c:pt>
                <c:pt idx="6">
                  <c:v>55-74</c:v>
                </c:pt>
                <c:pt idx="7">
                  <c:v>NS SEC 6-8</c:v>
                </c:pt>
                <c:pt idx="8">
                  <c:v>Female</c:v>
                </c:pt>
                <c:pt idx="9">
                  <c:v>Limiting illness</c:v>
                </c:pt>
                <c:pt idx="10">
                  <c:v>75+</c:v>
                </c:pt>
              </c:strCache>
            </c:strRef>
          </c:cat>
          <c:val>
            <c:numRef>
              <c:f>'Inactivity breakdown'!$D$3:$D$13</c:f>
              <c:numCache>
                <c:formatCode>0%</c:formatCode>
                <c:ptCount val="11"/>
                <c:pt idx="0">
                  <c:v>7.2833199383340208E-2</c:v>
                </c:pt>
                <c:pt idx="1">
                  <c:v>6.8556421474768203E-2</c:v>
                </c:pt>
                <c:pt idx="2">
                  <c:v>9.9830922576976483E-2</c:v>
                </c:pt>
                <c:pt idx="3">
                  <c:v>8.1173419243279019E-2</c:v>
                </c:pt>
                <c:pt idx="4">
                  <c:v>0.11001468687498112</c:v>
                </c:pt>
                <c:pt idx="5">
                  <c:v>0.10577723223533195</c:v>
                </c:pt>
                <c:pt idx="6">
                  <c:v>0.10758021941543175</c:v>
                </c:pt>
                <c:pt idx="7">
                  <c:v>0.10511638093243034</c:v>
                </c:pt>
                <c:pt idx="8">
                  <c:v>0.11524259220568163</c:v>
                </c:pt>
                <c:pt idx="9">
                  <c:v>7.9277252607447862E-2</c:v>
                </c:pt>
                <c:pt idx="10">
                  <c:v>0.13443220771298581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F8-4579-8A16-9B0EE0E9C9AC}"/>
            </c:ext>
          </c:extLst>
        </c:ser>
        <c:ser>
          <c:idx val="2"/>
          <c:order val="2"/>
          <c:tx>
            <c:strRef>
              <c:f>'Inactivity breakdown'!$E$2</c:f>
              <c:strCache>
                <c:ptCount val="1"/>
                <c:pt idx="0">
                  <c:v>1-29 mins</c:v>
                </c:pt>
              </c:strCache>
            </c:strRef>
          </c:tx>
          <c:spPr>
            <a:solidFill>
              <a:srgbClr val="BD1622">
                <a:alpha val="50196"/>
              </a:srgbClr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'Inactivity breakdown'!$B$3:$B$13</c:f>
              <c:strCache>
                <c:ptCount val="11"/>
                <c:pt idx="0">
                  <c:v>NS SEC 1-2</c:v>
                </c:pt>
                <c:pt idx="1">
                  <c:v>35-54</c:v>
                </c:pt>
                <c:pt idx="2">
                  <c:v>No limiting illness</c:v>
                </c:pt>
                <c:pt idx="3">
                  <c:v>Male</c:v>
                </c:pt>
                <c:pt idx="4">
                  <c:v>16-34</c:v>
                </c:pt>
                <c:pt idx="5">
                  <c:v>NS SEC 3-5</c:v>
                </c:pt>
                <c:pt idx="6">
                  <c:v>55-74</c:v>
                </c:pt>
                <c:pt idx="7">
                  <c:v>NS SEC 6-8</c:v>
                </c:pt>
                <c:pt idx="8">
                  <c:v>Female</c:v>
                </c:pt>
                <c:pt idx="9">
                  <c:v>Limiting illness</c:v>
                </c:pt>
                <c:pt idx="10">
                  <c:v>75+</c:v>
                </c:pt>
              </c:strCache>
            </c:strRef>
          </c:cat>
          <c:val>
            <c:numRef>
              <c:f>'Inactivity breakdown'!$E$3:$E$13</c:f>
              <c:numCache>
                <c:formatCode>0%</c:formatCode>
                <c:ptCount val="11"/>
                <c:pt idx="0">
                  <c:v>1.1441472728373451E-2</c:v>
                </c:pt>
                <c:pt idx="1">
                  <c:v>1.0429710533288001E-2</c:v>
                </c:pt>
                <c:pt idx="2">
                  <c:v>1.0804922070711036E-2</c:v>
                </c:pt>
                <c:pt idx="3">
                  <c:v>9.7155500039660184E-3</c:v>
                </c:pt>
                <c:pt idx="4">
                  <c:v>1.3699672230035508E-2</c:v>
                </c:pt>
                <c:pt idx="5">
                  <c:v>1.2733583698448089E-2</c:v>
                </c:pt>
                <c:pt idx="6">
                  <c:v>1.1006395059205306E-2</c:v>
                </c:pt>
                <c:pt idx="7">
                  <c:v>9.4081070420030805E-3</c:v>
                </c:pt>
                <c:pt idx="8">
                  <c:v>1.3016578570048199E-2</c:v>
                </c:pt>
                <c:pt idx="9">
                  <c:v>1.6105760890030223E-2</c:v>
                </c:pt>
                <c:pt idx="10">
                  <c:v>1.0467341391227406E-2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F8-4579-8A16-9B0EE0E9C9AC}"/>
            </c:ext>
          </c:extLst>
        </c:ser>
        <c:ser>
          <c:idx val="3"/>
          <c:order val="3"/>
          <c:tx>
            <c:strRef>
              <c:f>'Inactivity breakdown'!$F$2</c:f>
              <c:strCache>
                <c:ptCount val="1"/>
                <c:pt idx="0">
                  <c:v>Fairly active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'Inactivity breakdown'!$B$3:$B$13</c:f>
              <c:strCache>
                <c:ptCount val="11"/>
                <c:pt idx="0">
                  <c:v>NS SEC 1-2</c:v>
                </c:pt>
                <c:pt idx="1">
                  <c:v>35-54</c:v>
                </c:pt>
                <c:pt idx="2">
                  <c:v>No limiting illness</c:v>
                </c:pt>
                <c:pt idx="3">
                  <c:v>Male</c:v>
                </c:pt>
                <c:pt idx="4">
                  <c:v>16-34</c:v>
                </c:pt>
                <c:pt idx="5">
                  <c:v>NS SEC 3-5</c:v>
                </c:pt>
                <c:pt idx="6">
                  <c:v>55-74</c:v>
                </c:pt>
                <c:pt idx="7">
                  <c:v>NS SEC 6-8</c:v>
                </c:pt>
                <c:pt idx="8">
                  <c:v>Female</c:v>
                </c:pt>
                <c:pt idx="9">
                  <c:v>Limiting illness</c:v>
                </c:pt>
                <c:pt idx="10">
                  <c:v>75+</c:v>
                </c:pt>
              </c:strCache>
            </c:strRef>
          </c:cat>
          <c:val>
            <c:numRef>
              <c:f>'Inactivity breakdown'!$F$3:$F$13</c:f>
              <c:numCache>
                <c:formatCode>0%</c:formatCode>
                <c:ptCount val="11"/>
                <c:pt idx="0">
                  <c:v>0.10798997173479141</c:v>
                </c:pt>
                <c:pt idx="1">
                  <c:v>0.10550174177028387</c:v>
                </c:pt>
                <c:pt idx="2">
                  <c:v>0.11543681093812687</c:v>
                </c:pt>
                <c:pt idx="3">
                  <c:v>9.5518363456676067E-2</c:v>
                </c:pt>
                <c:pt idx="4">
                  <c:v>0.11247157677195291</c:v>
                </c:pt>
                <c:pt idx="5">
                  <c:v>0.11529972233399009</c:v>
                </c:pt>
                <c:pt idx="6">
                  <c:v>9.738868153404584E-2</c:v>
                </c:pt>
                <c:pt idx="7">
                  <c:v>0.10205394067452844</c:v>
                </c:pt>
                <c:pt idx="8">
                  <c:v>0.118868933762308</c:v>
                </c:pt>
                <c:pt idx="9">
                  <c:v>8.5102682088246048E-2</c:v>
                </c:pt>
                <c:pt idx="10">
                  <c:v>0.12813707297514584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8F8-4579-8A16-9B0EE0E9C9AC}"/>
            </c:ext>
          </c:extLst>
        </c:ser>
        <c:ser>
          <c:idx val="4"/>
          <c:order val="4"/>
          <c:tx>
            <c:strRef>
              <c:f>'Inactivity breakdown'!$G$2</c:f>
              <c:strCache>
                <c:ptCount val="1"/>
                <c:pt idx="0">
                  <c:v>Active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'Inactivity breakdown'!$B$3:$B$13</c:f>
              <c:strCache>
                <c:ptCount val="11"/>
                <c:pt idx="0">
                  <c:v>NS SEC 1-2</c:v>
                </c:pt>
                <c:pt idx="1">
                  <c:v>35-54</c:v>
                </c:pt>
                <c:pt idx="2">
                  <c:v>No limiting illness</c:v>
                </c:pt>
                <c:pt idx="3">
                  <c:v>Male</c:v>
                </c:pt>
                <c:pt idx="4">
                  <c:v>16-34</c:v>
                </c:pt>
                <c:pt idx="5">
                  <c:v>NS SEC 3-5</c:v>
                </c:pt>
                <c:pt idx="6">
                  <c:v>55-74</c:v>
                </c:pt>
                <c:pt idx="7">
                  <c:v>NS SEC 6-8</c:v>
                </c:pt>
                <c:pt idx="8">
                  <c:v>Female</c:v>
                </c:pt>
                <c:pt idx="9">
                  <c:v>Limiting illness</c:v>
                </c:pt>
                <c:pt idx="10">
                  <c:v>75+</c:v>
                </c:pt>
              </c:strCache>
            </c:strRef>
          </c:cat>
          <c:val>
            <c:numRef>
              <c:f>'Inactivity breakdown'!$G$3:$G$13</c:f>
              <c:numCache>
                <c:formatCode>0%</c:formatCode>
                <c:ptCount val="11"/>
                <c:pt idx="0">
                  <c:v>0.70952136487865147</c:v>
                </c:pt>
                <c:pt idx="1">
                  <c:v>0.68290055546244421</c:v>
                </c:pt>
                <c:pt idx="2">
                  <c:v>0.6666909168285442</c:v>
                </c:pt>
                <c:pt idx="3">
                  <c:v>0.65685083422054735</c:v>
                </c:pt>
                <c:pt idx="4">
                  <c:v>0.63828506673690855</c:v>
                </c:pt>
                <c:pt idx="5">
                  <c:v>0.62645092191270935</c:v>
                </c:pt>
                <c:pt idx="6">
                  <c:v>0.63055431432032671</c:v>
                </c:pt>
                <c:pt idx="7">
                  <c:v>0.59800361819708303</c:v>
                </c:pt>
                <c:pt idx="8">
                  <c:v>0.58013785586223854</c:v>
                </c:pt>
                <c:pt idx="9">
                  <c:v>0.47572856502747451</c:v>
                </c:pt>
                <c:pt idx="10">
                  <c:v>0.36218531691149719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8F8-4579-8A16-9B0EE0E9C9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563163232"/>
        <c:axId val="1563160320"/>
      </c:barChart>
      <c:catAx>
        <c:axId val="156316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3160320"/>
        <c:crosses val="autoZero"/>
        <c:auto val="1"/>
        <c:lblAlgn val="ctr"/>
        <c:lblOffset val="100"/>
        <c:noMultiLvlLbl val="0"/>
      </c:catAx>
      <c:valAx>
        <c:axId val="1563160320"/>
        <c:scaling>
          <c:orientation val="minMax"/>
          <c:max val="1"/>
          <c:min val="0"/>
        </c:scaling>
        <c:delete val="1"/>
        <c:axPos val="l"/>
        <c:numFmt formatCode="0%" sourceLinked="1"/>
        <c:majorTickMark val="none"/>
        <c:minorTickMark val="none"/>
        <c:tickLblPos val="nextTo"/>
        <c:crossAx val="1563163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4D7_FAA3B796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FAB81E3-B34F-4AB9-8F4E-0716CB8586DE}" authorId="{64FA85E2-95EF-1481-CC5E-3AE2364B919C}" created="2022-08-03T13:48:08.79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205033366" sldId="1239"/>
      <ac:spMk id="2" creationId="{90A4035D-F18E-4EC1-9FF2-56FF7F0E90E8}"/>
    </ac:deMkLst>
    <p188:txBody>
      <a:bodyPr/>
      <a:lstStyle/>
      <a:p>
        <a:r>
          <a:rPr lang="en-GB"/>
          <a:t>UPdate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BC1886B-6DB8-46D1-B172-C34E6BCD07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3BE896-9435-435F-89BD-A6B006E2A51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7A159-7DBE-41CD-AD3C-8203F0B1AFA1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2911D-B9F8-4AC0-B50A-06E72E5A98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D46549-674F-4009-B381-933B6C21EF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8D41B-BFA1-488B-B9E2-57AB533B1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472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24134-AAA0-40B5-8601-A590D5B1FB78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ABF61-C100-4B80-B600-400B65B2E2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86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CABF61-C100-4B80-B600-400B65B2E28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3427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CABF61-C100-4B80-B600-400B65B2E28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145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CABF61-C100-4B80-B600-400B65B2E28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214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b="0" i="0" u="none" strike="noStrike" dirty="0">
                <a:solidFill>
                  <a:srgbClr val="484043"/>
                </a:solidFill>
                <a:effectLst/>
                <a:latin typeface="Calibri" panose="020F0502020204030204" pitchFamily="34" charset="0"/>
              </a:rPr>
              <a:t>How the 55+ population has grown</a:t>
            </a:r>
            <a:r>
              <a:rPr lang="en-GB" dirty="0"/>
              <a:t> </a:t>
            </a:r>
          </a:p>
          <a:p>
            <a:r>
              <a:rPr lang="en-GB" sz="1800" b="0" i="0" u="none" strike="noStrike" dirty="0">
                <a:solidFill>
                  <a:srgbClr val="484043"/>
                </a:solidFill>
                <a:effectLst/>
                <a:latin typeface="Calibri" panose="020F0502020204030204" pitchFamily="34" charset="0"/>
              </a:rPr>
              <a:t>England</a:t>
            </a:r>
            <a:r>
              <a:rPr lang="en-GB" dirty="0"/>
              <a:t> </a:t>
            </a:r>
            <a:r>
              <a:rPr lang="en-GB" sz="1800" b="0" i="0" u="none" strike="noStrike" dirty="0">
                <a:solidFill>
                  <a:srgbClr val="484043"/>
                </a:solidFill>
                <a:effectLst/>
                <a:latin typeface="Calibri" panose="020F0502020204030204" pitchFamily="34" charset="0"/>
              </a:rPr>
              <a:t>17.8%</a:t>
            </a:r>
            <a:r>
              <a:rPr lang="en-GB" dirty="0"/>
              <a:t> </a:t>
            </a:r>
          </a:p>
          <a:p>
            <a:r>
              <a:rPr lang="en-GB" sz="1800" b="0" i="0" u="none" strike="noStrike" dirty="0">
                <a:solidFill>
                  <a:srgbClr val="484043"/>
                </a:solidFill>
                <a:effectLst/>
                <a:latin typeface="Calibri" panose="020F0502020204030204" pitchFamily="34" charset="0"/>
              </a:rPr>
              <a:t>xx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CABF61-C100-4B80-B600-400B65B2E28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144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Total England population is expected to grow by 12.4% and the over 65 population by 35.2% (between 2022 and 2042)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CABF61-C100-4B80-B600-400B65B2E28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892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CABF61-C100-4B80-B600-400B65B2E28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4696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CABF61-C100-4B80-B600-400B65B2E28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12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CABF61-C100-4B80-B600-400B65B2E28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7244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r>
              <a:rPr lang="en-GB" dirty="0"/>
              <a:t>Population estimates in previous packs have used ONS population estimate data whereas this partnership pack is using the Census 2021</a:t>
            </a:r>
          </a:p>
          <a:p>
            <a:pPr algn="l">
              <a:buNone/>
            </a:pPr>
            <a:endParaRPr lang="en-GB" dirty="0"/>
          </a:p>
          <a:p>
            <a:pPr algn="l">
              <a:buNone/>
            </a:pPr>
            <a:r>
              <a:rPr lang="en-GB" dirty="0"/>
              <a:t>Population estimates are rounded to the nearest 500 so may not total the inactive population on the previous slide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CABF61-C100-4B80-B600-400B65B2E28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2729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CABF61-C100-4B80-B600-400B65B2E28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062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chart + text box abo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B947F34-8F97-4D53-885D-11658118692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162989" y="2916018"/>
            <a:ext cx="11846982" cy="3208769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8BCDCAF-010D-43DB-B407-B1B310AD2A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5319" y="124067"/>
            <a:ext cx="11804652" cy="725455"/>
          </a:xfrm>
        </p:spPr>
        <p:txBody>
          <a:bodyPr>
            <a:noAutofit/>
          </a:bodyPr>
          <a:lstStyle>
            <a:lvl1pPr marL="0" indent="0">
              <a:lnSpc>
                <a:spcPct val="70000"/>
              </a:lnSpc>
              <a:buNone/>
              <a:defRPr sz="54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59397D7-1547-4AEC-88EF-0E8F647AE6D3}"/>
              </a:ext>
            </a:extLst>
          </p:cNvPr>
          <p:cNvSpPr txBox="1">
            <a:spLocks noGrp="1"/>
          </p:cNvSpPr>
          <p:nvPr>
            <p:ph type="body" sz="quarter" idx="12" hasCustomPrompt="1"/>
          </p:nvPr>
        </p:nvSpPr>
        <p:spPr>
          <a:xfrm>
            <a:off x="6598321" y="6251038"/>
            <a:ext cx="5411650" cy="230934"/>
          </a:xfrm>
          <a:prstGeom prst="rect">
            <a:avLst/>
          </a:prstGeom>
          <a:ln>
            <a:noFill/>
          </a:ln>
        </p:spPr>
        <p:txBody>
          <a:bodyPr wrap="square">
            <a:normAutofit fontScale="92500"/>
          </a:bodyPr>
          <a:lstStyle>
            <a:lvl1pPr marL="0" indent="0">
              <a:buNone/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100" b="0" i="0" u="none" strike="noStrike" dirty="0">
                <a:solidFill>
                  <a:srgbClr val="000000"/>
                </a:solidFill>
                <a:latin typeface="Calibri"/>
                <a:cs typeface="Calibri"/>
              </a:rPr>
              <a:t>Source:</a:t>
            </a:r>
            <a:endParaRPr lang="en-US" sz="800" b="0" i="0" u="none" strike="noStrike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2" name="TextBox 62">
            <a:extLst>
              <a:ext uri="{FF2B5EF4-FFF2-40B4-BE49-F238E27FC236}">
                <a16:creationId xmlns:a16="http://schemas.microsoft.com/office/drawing/2014/main" id="{5A255ECB-933A-48F3-BD70-90994CD7DD1F}"/>
              </a:ext>
            </a:extLst>
          </p:cNvPr>
          <p:cNvSpPr txBox="1"/>
          <p:nvPr userDrawn="1"/>
        </p:nvSpPr>
        <p:spPr>
          <a:xfrm>
            <a:off x="2994460" y="1426742"/>
            <a:ext cx="1593623" cy="1489253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tx1"/>
                </a:solidFill>
              </a:rPr>
              <a:t>Nothing</a:t>
            </a:r>
          </a:p>
          <a:p>
            <a:r>
              <a:rPr lang="en-GB" sz="2000" dirty="0">
                <a:solidFill>
                  <a:schemeClr val="tx1"/>
                </a:solidFill>
              </a:rPr>
              <a:t>No physical activity at all</a:t>
            </a:r>
          </a:p>
        </p:txBody>
      </p:sp>
      <p:sp>
        <p:nvSpPr>
          <p:cNvPr id="13" name="TextBox 64">
            <a:extLst>
              <a:ext uri="{FF2B5EF4-FFF2-40B4-BE49-F238E27FC236}">
                <a16:creationId xmlns:a16="http://schemas.microsoft.com/office/drawing/2014/main" id="{79189441-19A8-4597-A9F0-28C7B860D631}"/>
              </a:ext>
            </a:extLst>
          </p:cNvPr>
          <p:cNvSpPr txBox="1"/>
          <p:nvPr userDrawn="1"/>
        </p:nvSpPr>
        <p:spPr>
          <a:xfrm>
            <a:off x="9304146" y="1446510"/>
            <a:ext cx="1763904" cy="995952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tx1"/>
                </a:solidFill>
              </a:rPr>
              <a:t>1-29 minutes</a:t>
            </a:r>
          </a:p>
          <a:p>
            <a:r>
              <a:rPr lang="en-GB" sz="2000" dirty="0">
                <a:solidFill>
                  <a:schemeClr val="tx1"/>
                </a:solidFill>
              </a:rPr>
              <a:t>Active but not for 30 mins</a:t>
            </a:r>
          </a:p>
        </p:txBody>
      </p:sp>
      <p:sp>
        <p:nvSpPr>
          <p:cNvPr id="14" name="TextBox 66">
            <a:extLst>
              <a:ext uri="{FF2B5EF4-FFF2-40B4-BE49-F238E27FC236}">
                <a16:creationId xmlns:a16="http://schemas.microsoft.com/office/drawing/2014/main" id="{20037316-FFE7-4C5B-8726-D5C84A4DA3B3}"/>
              </a:ext>
            </a:extLst>
          </p:cNvPr>
          <p:cNvSpPr txBox="1"/>
          <p:nvPr userDrawn="1"/>
        </p:nvSpPr>
        <p:spPr>
          <a:xfrm>
            <a:off x="6175314" y="1454373"/>
            <a:ext cx="1590675" cy="988089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tx1"/>
                </a:solidFill>
              </a:rPr>
              <a:t>Light only</a:t>
            </a:r>
          </a:p>
          <a:p>
            <a:r>
              <a:rPr lang="en-GB" sz="2000" dirty="0">
                <a:solidFill>
                  <a:schemeClr val="tx1"/>
                </a:solidFill>
              </a:rPr>
              <a:t>Missing the intensity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E408C10-3B7E-4833-80CF-B96C7CEDEB26}"/>
              </a:ext>
            </a:extLst>
          </p:cNvPr>
          <p:cNvSpPr txBox="1">
            <a:spLocks/>
          </p:cNvSpPr>
          <p:nvPr userDrawn="1"/>
        </p:nvSpPr>
        <p:spPr>
          <a:xfrm>
            <a:off x="4692577" y="1505724"/>
            <a:ext cx="1512000" cy="888047"/>
          </a:xfrm>
          <a:prstGeom prst="rect">
            <a:avLst/>
          </a:prstGeom>
          <a:solidFill>
            <a:srgbClr val="BD1622">
              <a:alpha val="69804"/>
            </a:srgbClr>
          </a:solidFill>
          <a:ln>
            <a:noFill/>
          </a:ln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212EB36-3B7B-4E9F-A716-EAB6C14F6668}"/>
              </a:ext>
            </a:extLst>
          </p:cNvPr>
          <p:cNvSpPr txBox="1">
            <a:spLocks/>
          </p:cNvSpPr>
          <p:nvPr userDrawn="1"/>
        </p:nvSpPr>
        <p:spPr>
          <a:xfrm>
            <a:off x="7834148" y="1505724"/>
            <a:ext cx="1512000" cy="888047"/>
          </a:xfrm>
          <a:prstGeom prst="rect">
            <a:avLst/>
          </a:prstGeom>
          <a:solidFill>
            <a:srgbClr val="BD1622">
              <a:alpha val="50196"/>
            </a:srgbClr>
          </a:solidFill>
          <a:ln>
            <a:noFill/>
          </a:ln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9EBEE84F-4565-4399-927E-ABB102C6151C}"/>
              </a:ext>
            </a:extLst>
          </p:cNvPr>
          <p:cNvSpPr txBox="1">
            <a:spLocks/>
          </p:cNvSpPr>
          <p:nvPr userDrawn="1"/>
        </p:nvSpPr>
        <p:spPr>
          <a:xfrm>
            <a:off x="1554460" y="1505724"/>
            <a:ext cx="1512000" cy="888047"/>
          </a:xfrm>
          <a:prstGeom prst="rect">
            <a:avLst/>
          </a:prstGeom>
          <a:solidFill>
            <a:srgbClr val="BD1622"/>
          </a:solidFill>
          <a:ln>
            <a:noFill/>
          </a:ln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endParaRPr lang="en-GB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397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demographic 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FADD139-CC81-4805-8ABE-412CC46168D8}"/>
              </a:ext>
            </a:extLst>
          </p:cNvPr>
          <p:cNvCxnSpPr>
            <a:cxnSpLocks/>
          </p:cNvCxnSpPr>
          <p:nvPr userDrawn="1"/>
        </p:nvCxnSpPr>
        <p:spPr>
          <a:xfrm>
            <a:off x="829581" y="3781945"/>
            <a:ext cx="513721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Chart Placeholder 2">
            <a:extLst>
              <a:ext uri="{FF2B5EF4-FFF2-40B4-BE49-F238E27FC236}">
                <a16:creationId xmlns:a16="http://schemas.microsoft.com/office/drawing/2014/main" id="{01777C3C-93D2-4F40-92C9-C235076F9965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73113" y="4160996"/>
            <a:ext cx="5311474" cy="19080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B947F34-8F97-4D53-885D-11658118692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773113" y="1103949"/>
            <a:ext cx="5322888" cy="3060000"/>
          </a:xfrm>
        </p:spPr>
        <p:txBody>
          <a:bodyPr/>
          <a:lstStyle/>
          <a:p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406A8F1-E909-4E60-BE2E-A93C7987DAA3}"/>
              </a:ext>
            </a:extLst>
          </p:cNvPr>
          <p:cNvSpPr txBox="1">
            <a:spLocks noGrp="1"/>
          </p:cNvSpPr>
          <p:nvPr>
            <p:ph type="body" sz="quarter" idx="12" hasCustomPrompt="1"/>
          </p:nvPr>
        </p:nvSpPr>
        <p:spPr>
          <a:xfrm>
            <a:off x="6598321" y="6251038"/>
            <a:ext cx="5411650" cy="230934"/>
          </a:xfrm>
          <a:prstGeom prst="rect">
            <a:avLst/>
          </a:prstGeom>
          <a:ln>
            <a:noFill/>
          </a:ln>
        </p:spPr>
        <p:txBody>
          <a:bodyPr wrap="square">
            <a:normAutofit fontScale="92500"/>
          </a:bodyPr>
          <a:lstStyle>
            <a:lvl1pPr marL="0" indent="0" algn="r">
              <a:buNone/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100" b="0" i="0" u="none" strike="noStrike" dirty="0">
                <a:solidFill>
                  <a:srgbClr val="000000"/>
                </a:solidFill>
                <a:latin typeface="Calibri"/>
                <a:cs typeface="Calibri"/>
              </a:rPr>
              <a:t>Source:</a:t>
            </a:r>
            <a:endParaRPr lang="en-US" sz="800" b="0" i="0" u="none" strike="noStrike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EFA8739-962D-4048-A5E2-5912661ABF6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1762" y="125994"/>
            <a:ext cx="11928476" cy="72548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GB" sz="5400" dirty="0"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</a:lstStyle>
          <a:p>
            <a:pPr marL="228600" lvl="0" indent="-228600">
              <a:lnSpc>
                <a:spcPct val="70000"/>
              </a:lnSpc>
            </a:pPr>
            <a:r>
              <a:rPr lang="en-US" dirty="0"/>
              <a:t>Title</a:t>
            </a:r>
            <a:endParaRPr lang="en-GB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3237B27-468A-4467-8D9E-1F33DB0DE4E2}"/>
              </a:ext>
            </a:extLst>
          </p:cNvPr>
          <p:cNvCxnSpPr>
            <a:cxnSpLocks/>
          </p:cNvCxnSpPr>
          <p:nvPr userDrawn="1"/>
        </p:nvCxnSpPr>
        <p:spPr>
          <a:xfrm>
            <a:off x="829581" y="4286507"/>
            <a:ext cx="513998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BA2D41F-A732-44C6-104E-B7AD6F3B6720}"/>
              </a:ext>
            </a:extLst>
          </p:cNvPr>
          <p:cNvCxnSpPr>
            <a:cxnSpLocks/>
          </p:cNvCxnSpPr>
          <p:nvPr userDrawn="1"/>
        </p:nvCxnSpPr>
        <p:spPr>
          <a:xfrm>
            <a:off x="6498198" y="3781945"/>
            <a:ext cx="513721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Chart Placeholder 2">
            <a:extLst>
              <a:ext uri="{FF2B5EF4-FFF2-40B4-BE49-F238E27FC236}">
                <a16:creationId xmlns:a16="http://schemas.microsoft.com/office/drawing/2014/main" id="{7A414004-3618-1E43-68AF-B7588661B570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441730" y="4160996"/>
            <a:ext cx="5311474" cy="1908000"/>
          </a:xfrm>
        </p:spPr>
        <p:txBody>
          <a:bodyPr/>
          <a:lstStyle/>
          <a:p>
            <a:endParaRPr lang="en-GB"/>
          </a:p>
        </p:txBody>
      </p:sp>
      <p:sp>
        <p:nvSpPr>
          <p:cNvPr id="13" name="Chart Placeholder 2">
            <a:extLst>
              <a:ext uri="{FF2B5EF4-FFF2-40B4-BE49-F238E27FC236}">
                <a16:creationId xmlns:a16="http://schemas.microsoft.com/office/drawing/2014/main" id="{90B3141A-FF64-DD60-66C0-E3D7646955F1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441730" y="1103949"/>
            <a:ext cx="5322888" cy="3060000"/>
          </a:xfrm>
        </p:spPr>
        <p:txBody>
          <a:bodyPr/>
          <a:lstStyle/>
          <a:p>
            <a:endParaRPr lang="en-GB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A34AEB3-7E2F-5D83-EC0F-CB4ECCAE7611}"/>
              </a:ext>
            </a:extLst>
          </p:cNvPr>
          <p:cNvCxnSpPr>
            <a:cxnSpLocks/>
          </p:cNvCxnSpPr>
          <p:nvPr userDrawn="1"/>
        </p:nvCxnSpPr>
        <p:spPr>
          <a:xfrm>
            <a:off x="6498198" y="4286507"/>
            <a:ext cx="513998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Chart Placeholder 3">
            <a:extLst>
              <a:ext uri="{FF2B5EF4-FFF2-40B4-BE49-F238E27FC236}">
                <a16:creationId xmlns:a16="http://schemas.microsoft.com/office/drawing/2014/main" id="{4B75D2C1-665B-1F64-97E5-CABDAE436CA1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3256099" y="5850292"/>
            <a:ext cx="5757271" cy="298106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317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sh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3605BF1D-C7AC-4D83-852D-BFDB9F2EA120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8498469" y="706071"/>
            <a:ext cx="3564001" cy="106137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27B8E5B9-B9FD-4F47-9C36-3CE3FF5D62CB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8498469" y="1976028"/>
            <a:ext cx="3564001" cy="1061370"/>
          </a:xfrm>
        </p:spPr>
        <p:txBody>
          <a:bodyPr/>
          <a:lstStyle/>
          <a:p>
            <a:endParaRPr lang="en-GB"/>
          </a:p>
        </p:txBody>
      </p:sp>
      <p:sp>
        <p:nvSpPr>
          <p:cNvPr id="8" name="Chart Placeholder 5">
            <a:extLst>
              <a:ext uri="{FF2B5EF4-FFF2-40B4-BE49-F238E27FC236}">
                <a16:creationId xmlns:a16="http://schemas.microsoft.com/office/drawing/2014/main" id="{F30B929B-F9D0-4538-A45A-4A12AD1E0676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8498469" y="3245985"/>
            <a:ext cx="3564001" cy="1061370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Chart Placeholder 5">
            <a:extLst>
              <a:ext uri="{FF2B5EF4-FFF2-40B4-BE49-F238E27FC236}">
                <a16:creationId xmlns:a16="http://schemas.microsoft.com/office/drawing/2014/main" id="{646484D8-376C-4B18-A2E0-3FEA08D56FA8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476034" y="706071"/>
            <a:ext cx="3564001" cy="1061370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Chart Placeholder 5">
            <a:extLst>
              <a:ext uri="{FF2B5EF4-FFF2-40B4-BE49-F238E27FC236}">
                <a16:creationId xmlns:a16="http://schemas.microsoft.com/office/drawing/2014/main" id="{59424953-8856-4DAE-A916-9E4391224411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4476034" y="1976028"/>
            <a:ext cx="3564001" cy="1061370"/>
          </a:xfrm>
        </p:spPr>
        <p:txBody>
          <a:bodyPr/>
          <a:lstStyle/>
          <a:p>
            <a:endParaRPr lang="en-GB"/>
          </a:p>
        </p:txBody>
      </p:sp>
      <p:sp>
        <p:nvSpPr>
          <p:cNvPr id="12" name="Chart Placeholder 5">
            <a:extLst>
              <a:ext uri="{FF2B5EF4-FFF2-40B4-BE49-F238E27FC236}">
                <a16:creationId xmlns:a16="http://schemas.microsoft.com/office/drawing/2014/main" id="{375D47E4-9BCF-436D-B751-6BE9ED320FF4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4476034" y="3264458"/>
            <a:ext cx="3564001" cy="1061370"/>
          </a:xfrm>
        </p:spPr>
        <p:txBody>
          <a:bodyPr/>
          <a:lstStyle/>
          <a:p>
            <a:endParaRPr lang="en-GB"/>
          </a:p>
        </p:txBody>
      </p:sp>
      <p:sp>
        <p:nvSpPr>
          <p:cNvPr id="14" name="Chart Placeholder 5">
            <a:extLst>
              <a:ext uri="{FF2B5EF4-FFF2-40B4-BE49-F238E27FC236}">
                <a16:creationId xmlns:a16="http://schemas.microsoft.com/office/drawing/2014/main" id="{A7562796-57E3-46D3-BAEF-D4586AFC1B4E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453599" y="706071"/>
            <a:ext cx="3564001" cy="1061370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Chart Placeholder 5">
            <a:extLst>
              <a:ext uri="{FF2B5EF4-FFF2-40B4-BE49-F238E27FC236}">
                <a16:creationId xmlns:a16="http://schemas.microsoft.com/office/drawing/2014/main" id="{E3D4AED7-852F-4010-BB28-B4F609A2E4CC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453599" y="1976028"/>
            <a:ext cx="3564001" cy="1061370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Chart Placeholder 5">
            <a:extLst>
              <a:ext uri="{FF2B5EF4-FFF2-40B4-BE49-F238E27FC236}">
                <a16:creationId xmlns:a16="http://schemas.microsoft.com/office/drawing/2014/main" id="{B0C8E553-C635-49AB-A9D3-A304C808BF44}"/>
              </a:ext>
            </a:extLst>
          </p:cNvPr>
          <p:cNvSpPr>
            <a:spLocks noGrp="1"/>
          </p:cNvSpPr>
          <p:nvPr>
            <p:ph type="chart" sz="quarter" idx="20"/>
          </p:nvPr>
        </p:nvSpPr>
        <p:spPr>
          <a:xfrm>
            <a:off x="453599" y="3245985"/>
            <a:ext cx="3564001" cy="1061370"/>
          </a:xfrm>
        </p:spPr>
        <p:txBody>
          <a:bodyPr/>
          <a:lstStyle/>
          <a:p>
            <a:endParaRPr lang="en-GB"/>
          </a:p>
        </p:txBody>
      </p:sp>
      <p:sp>
        <p:nvSpPr>
          <p:cNvPr id="9" name="Chart Placeholder 5">
            <a:extLst>
              <a:ext uri="{FF2B5EF4-FFF2-40B4-BE49-F238E27FC236}">
                <a16:creationId xmlns:a16="http://schemas.microsoft.com/office/drawing/2014/main" id="{2366BFC5-B800-4029-8796-417BE4641339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498469" y="4552887"/>
            <a:ext cx="3564001" cy="1496221"/>
          </a:xfrm>
        </p:spPr>
        <p:txBody>
          <a:bodyPr/>
          <a:lstStyle/>
          <a:p>
            <a:endParaRPr lang="en-GB"/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49B8D32E-5ED8-43D0-A822-824D56D86CEB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476034" y="4552887"/>
            <a:ext cx="3564001" cy="1496221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Chart Placeholder 5">
            <a:extLst>
              <a:ext uri="{FF2B5EF4-FFF2-40B4-BE49-F238E27FC236}">
                <a16:creationId xmlns:a16="http://schemas.microsoft.com/office/drawing/2014/main" id="{0CD1B5CF-3C2D-47F3-B06C-0ED4E5CF2738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453599" y="4552887"/>
            <a:ext cx="3564001" cy="1496221"/>
          </a:xfrm>
        </p:spPr>
        <p:txBody>
          <a:bodyPr/>
          <a:lstStyle/>
          <a:p>
            <a:endParaRPr lang="en-GB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76A9A82F-4CC7-4C42-865F-0F5868DCE5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1762" y="125994"/>
            <a:ext cx="11928476" cy="725488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GB" sz="4800" dirty="0"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</a:lstStyle>
          <a:p>
            <a:pPr marL="0" lvl="0" indent="0">
              <a:lnSpc>
                <a:spcPct val="70000"/>
              </a:lnSpc>
              <a:buNone/>
            </a:pPr>
            <a:r>
              <a:rPr lang="en-US" dirty="0"/>
              <a:t>Title</a:t>
            </a:r>
            <a:endParaRPr lang="en-GB" dirty="0"/>
          </a:p>
        </p:txBody>
      </p:sp>
      <p:sp>
        <p:nvSpPr>
          <p:cNvPr id="19" name="Chart Placeholder 5">
            <a:extLst>
              <a:ext uri="{FF2B5EF4-FFF2-40B4-BE49-F238E27FC236}">
                <a16:creationId xmlns:a16="http://schemas.microsoft.com/office/drawing/2014/main" id="{DEBEC341-8E1A-4CB2-B537-F978B720C8A4}"/>
              </a:ext>
            </a:extLst>
          </p:cNvPr>
          <p:cNvSpPr>
            <a:spLocks noGrp="1"/>
          </p:cNvSpPr>
          <p:nvPr>
            <p:ph type="chart" sz="quarter" idx="23"/>
          </p:nvPr>
        </p:nvSpPr>
        <p:spPr>
          <a:xfrm>
            <a:off x="4243753" y="6083338"/>
            <a:ext cx="3930649" cy="396788"/>
          </a:xfrm>
        </p:spPr>
        <p:txBody>
          <a:bodyPr/>
          <a:lstStyle/>
          <a:p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8A77BED-CF37-1D21-6674-2FBBE85C32E2}"/>
              </a:ext>
            </a:extLst>
          </p:cNvPr>
          <p:cNvSpPr/>
          <p:nvPr userDrawn="1"/>
        </p:nvSpPr>
        <p:spPr>
          <a:xfrm>
            <a:off x="0" y="5640982"/>
            <a:ext cx="12192000" cy="4081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00BA3E7-5656-6375-8370-323319E276FF}"/>
              </a:ext>
            </a:extLst>
          </p:cNvPr>
          <p:cNvSpPr/>
          <p:nvPr userDrawn="1"/>
        </p:nvSpPr>
        <p:spPr>
          <a:xfrm>
            <a:off x="0" y="1739254"/>
            <a:ext cx="12192000" cy="223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5CA6BAA-4CF7-4E18-F839-F107F6920AD5}"/>
              </a:ext>
            </a:extLst>
          </p:cNvPr>
          <p:cNvSpPr/>
          <p:nvPr userDrawn="1"/>
        </p:nvSpPr>
        <p:spPr>
          <a:xfrm>
            <a:off x="0" y="3002572"/>
            <a:ext cx="12192000" cy="223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7BD4490-C7AD-1832-F760-8DF6F7EB9377}"/>
              </a:ext>
            </a:extLst>
          </p:cNvPr>
          <p:cNvSpPr/>
          <p:nvPr userDrawn="1"/>
        </p:nvSpPr>
        <p:spPr>
          <a:xfrm>
            <a:off x="0" y="4279899"/>
            <a:ext cx="12192000" cy="2182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36ED844D-3167-6347-6117-88269FF39D5B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6598321" y="6438327"/>
            <a:ext cx="5411650" cy="230934"/>
          </a:xfrm>
          <a:prstGeom prst="rect">
            <a:avLst/>
          </a:prstGeom>
          <a:ln>
            <a:noFill/>
          </a:ln>
        </p:spPr>
        <p:txBody>
          <a:bodyPr wrap="square">
            <a:normAutofit fontScale="92500"/>
          </a:bodyPr>
          <a:lstStyle>
            <a:lvl1pPr marL="0" indent="0">
              <a:buNone/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100" b="0" i="0" u="none" strike="noStrike" dirty="0">
                <a:solidFill>
                  <a:srgbClr val="000000"/>
                </a:solidFill>
                <a:latin typeface="Calibri"/>
                <a:cs typeface="Calibri"/>
              </a:rPr>
              <a:t>Source:</a:t>
            </a:r>
            <a:endParaRPr lang="en-US" sz="800" b="0" i="0" u="none" strike="noStrike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7076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hnic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3605BF1D-C7AC-4D83-852D-BFDB9F2EA120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8498469" y="1020740"/>
            <a:ext cx="3564001" cy="208140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27B8E5B9-B9FD-4F47-9C36-3CE3FF5D62CB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8498469" y="3367281"/>
            <a:ext cx="3564001" cy="2272333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Chart Placeholder 5">
            <a:extLst>
              <a:ext uri="{FF2B5EF4-FFF2-40B4-BE49-F238E27FC236}">
                <a16:creationId xmlns:a16="http://schemas.microsoft.com/office/drawing/2014/main" id="{646484D8-376C-4B18-A2E0-3FEA08D56FA8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476034" y="1020740"/>
            <a:ext cx="3564001" cy="2081401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Chart Placeholder 5">
            <a:extLst>
              <a:ext uri="{FF2B5EF4-FFF2-40B4-BE49-F238E27FC236}">
                <a16:creationId xmlns:a16="http://schemas.microsoft.com/office/drawing/2014/main" id="{59424953-8856-4DAE-A916-9E4391224411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4476034" y="3367281"/>
            <a:ext cx="3564001" cy="2272333"/>
          </a:xfrm>
        </p:spPr>
        <p:txBody>
          <a:bodyPr/>
          <a:lstStyle/>
          <a:p>
            <a:endParaRPr lang="en-GB"/>
          </a:p>
        </p:txBody>
      </p:sp>
      <p:sp>
        <p:nvSpPr>
          <p:cNvPr id="14" name="Chart Placeholder 5">
            <a:extLst>
              <a:ext uri="{FF2B5EF4-FFF2-40B4-BE49-F238E27FC236}">
                <a16:creationId xmlns:a16="http://schemas.microsoft.com/office/drawing/2014/main" id="{A7562796-57E3-46D3-BAEF-D4586AFC1B4E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453599" y="1020740"/>
            <a:ext cx="3564001" cy="2081401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Chart Placeholder 5">
            <a:extLst>
              <a:ext uri="{FF2B5EF4-FFF2-40B4-BE49-F238E27FC236}">
                <a16:creationId xmlns:a16="http://schemas.microsoft.com/office/drawing/2014/main" id="{E3D4AED7-852F-4010-BB28-B4F609A2E4CC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453599" y="3367281"/>
            <a:ext cx="3564001" cy="2272333"/>
          </a:xfrm>
        </p:spPr>
        <p:txBody>
          <a:bodyPr/>
          <a:lstStyle/>
          <a:p>
            <a:endParaRPr lang="en-GB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76A9A82F-4CC7-4C42-865F-0F5868DCE5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1762" y="125994"/>
            <a:ext cx="11928476" cy="725488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GB" sz="4800" dirty="0"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</a:lstStyle>
          <a:p>
            <a:pPr marL="0" lvl="0" indent="0">
              <a:lnSpc>
                <a:spcPct val="70000"/>
              </a:lnSpc>
              <a:buNone/>
            </a:pPr>
            <a:r>
              <a:rPr lang="en-US" dirty="0"/>
              <a:t>Title</a:t>
            </a:r>
            <a:endParaRPr lang="en-GB" dirty="0"/>
          </a:p>
        </p:txBody>
      </p:sp>
      <p:sp>
        <p:nvSpPr>
          <p:cNvPr id="19" name="Chart Placeholder 5">
            <a:extLst>
              <a:ext uri="{FF2B5EF4-FFF2-40B4-BE49-F238E27FC236}">
                <a16:creationId xmlns:a16="http://schemas.microsoft.com/office/drawing/2014/main" id="{DEBEC341-8E1A-4CB2-B537-F978B720C8A4}"/>
              </a:ext>
            </a:extLst>
          </p:cNvPr>
          <p:cNvSpPr>
            <a:spLocks noGrp="1"/>
          </p:cNvSpPr>
          <p:nvPr>
            <p:ph type="chart" sz="quarter" idx="23"/>
          </p:nvPr>
        </p:nvSpPr>
        <p:spPr>
          <a:xfrm>
            <a:off x="2543478" y="5707865"/>
            <a:ext cx="6802840" cy="474922"/>
          </a:xfrm>
        </p:spPr>
        <p:txBody>
          <a:bodyPr/>
          <a:lstStyle/>
          <a:p>
            <a:endParaRPr lang="en-GB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C9A93B53-55FD-44F5-A55F-5DA6D650052F}"/>
              </a:ext>
            </a:extLst>
          </p:cNvPr>
          <p:cNvSpPr txBox="1">
            <a:spLocks noGrp="1"/>
          </p:cNvSpPr>
          <p:nvPr>
            <p:ph type="body" sz="quarter" idx="12" hasCustomPrompt="1"/>
          </p:nvPr>
        </p:nvSpPr>
        <p:spPr>
          <a:xfrm>
            <a:off x="6598321" y="6438327"/>
            <a:ext cx="5411650" cy="230934"/>
          </a:xfrm>
          <a:prstGeom prst="rect">
            <a:avLst/>
          </a:prstGeom>
          <a:ln>
            <a:noFill/>
          </a:ln>
        </p:spPr>
        <p:txBody>
          <a:bodyPr wrap="square">
            <a:normAutofit fontScale="92500"/>
          </a:bodyPr>
          <a:lstStyle>
            <a:lvl1pPr marL="0" indent="0">
              <a:buNone/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100" b="0" i="0" u="none" strike="noStrike" dirty="0">
                <a:solidFill>
                  <a:srgbClr val="000000"/>
                </a:solidFill>
                <a:latin typeface="Calibri"/>
                <a:cs typeface="Calibri"/>
              </a:rPr>
              <a:t>Source:</a:t>
            </a:r>
            <a:endParaRPr lang="en-US" sz="800" b="0" i="0" u="none" strike="noStrike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6BDAD6F-C642-EA00-8BD9-7B611003E5D9}"/>
              </a:ext>
            </a:extLst>
          </p:cNvPr>
          <p:cNvSpPr/>
          <p:nvPr userDrawn="1"/>
        </p:nvSpPr>
        <p:spPr>
          <a:xfrm>
            <a:off x="0" y="5178048"/>
            <a:ext cx="12192000" cy="455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4D39701-CE6E-96C2-8E47-DB1709D40C69}"/>
              </a:ext>
            </a:extLst>
          </p:cNvPr>
          <p:cNvSpPr/>
          <p:nvPr userDrawn="1"/>
        </p:nvSpPr>
        <p:spPr>
          <a:xfrm>
            <a:off x="0" y="2960674"/>
            <a:ext cx="12192000" cy="455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3908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hart Placeholder 5">
            <a:extLst>
              <a:ext uri="{FF2B5EF4-FFF2-40B4-BE49-F238E27FC236}">
                <a16:creationId xmlns:a16="http://schemas.microsoft.com/office/drawing/2014/main" id="{A7562796-57E3-46D3-BAEF-D4586AFC1B4E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53457" y="1055687"/>
            <a:ext cx="5768104" cy="2401608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Chart Placeholder 5">
            <a:extLst>
              <a:ext uri="{FF2B5EF4-FFF2-40B4-BE49-F238E27FC236}">
                <a16:creationId xmlns:a16="http://schemas.microsoft.com/office/drawing/2014/main" id="{E3D4AED7-852F-4010-BB28-B4F609A2E4CC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153457" y="3501573"/>
            <a:ext cx="5768104" cy="2401608"/>
          </a:xfrm>
        </p:spPr>
        <p:txBody>
          <a:bodyPr/>
          <a:lstStyle/>
          <a:p>
            <a:endParaRPr lang="en-GB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76A9A82F-4CC7-4C42-865F-0F5868DCE5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1762" y="125994"/>
            <a:ext cx="11928476" cy="725488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GB" sz="4800" dirty="0"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</a:lstStyle>
          <a:p>
            <a:pPr marL="0" lvl="0" indent="0">
              <a:lnSpc>
                <a:spcPct val="70000"/>
              </a:lnSpc>
              <a:buNone/>
            </a:pPr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Chart Placeholder 5">
            <a:extLst>
              <a:ext uri="{FF2B5EF4-FFF2-40B4-BE49-F238E27FC236}">
                <a16:creationId xmlns:a16="http://schemas.microsoft.com/office/drawing/2014/main" id="{605AA99F-F34C-E063-5ACC-7EC2C6067FEF}"/>
              </a:ext>
            </a:extLst>
          </p:cNvPr>
          <p:cNvSpPr>
            <a:spLocks noGrp="1"/>
          </p:cNvSpPr>
          <p:nvPr>
            <p:ph type="chart" sz="quarter" idx="23"/>
          </p:nvPr>
        </p:nvSpPr>
        <p:spPr>
          <a:xfrm>
            <a:off x="6096000" y="1055687"/>
            <a:ext cx="5768104" cy="2401608"/>
          </a:xfrm>
        </p:spPr>
        <p:txBody>
          <a:bodyPr/>
          <a:lstStyle/>
          <a:p>
            <a:endParaRPr lang="en-GB"/>
          </a:p>
        </p:txBody>
      </p:sp>
      <p:sp>
        <p:nvSpPr>
          <p:cNvPr id="9" name="Chart Placeholder 5">
            <a:extLst>
              <a:ext uri="{FF2B5EF4-FFF2-40B4-BE49-F238E27FC236}">
                <a16:creationId xmlns:a16="http://schemas.microsoft.com/office/drawing/2014/main" id="{79598877-80D1-E547-B4E8-ABB5011D5ED1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6096000" y="3501573"/>
            <a:ext cx="5768104" cy="2401608"/>
          </a:xfrm>
        </p:spPr>
        <p:txBody>
          <a:bodyPr/>
          <a:lstStyle/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C46474B-ED0F-9C33-7E32-6C8D44639019}"/>
              </a:ext>
            </a:extLst>
          </p:cNvPr>
          <p:cNvSpPr txBox="1">
            <a:spLocks noGrp="1"/>
          </p:cNvSpPr>
          <p:nvPr>
            <p:ph type="body" sz="quarter" idx="12" hasCustomPrompt="1"/>
          </p:nvPr>
        </p:nvSpPr>
        <p:spPr>
          <a:xfrm>
            <a:off x="6648588" y="6251038"/>
            <a:ext cx="5411650" cy="230934"/>
          </a:xfrm>
          <a:prstGeom prst="rect">
            <a:avLst/>
          </a:prstGeom>
          <a:ln>
            <a:noFill/>
          </a:ln>
        </p:spPr>
        <p:txBody>
          <a:bodyPr wrap="square">
            <a:normAutofit fontScale="92500"/>
          </a:bodyPr>
          <a:lstStyle>
            <a:lvl1pPr marL="0" indent="0">
              <a:buFont typeface="Arial" panose="020B0604020202020204" pitchFamily="34" charset="0"/>
              <a:buNone/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100" b="0" i="0" u="none" strike="noStrike" dirty="0">
                <a:solidFill>
                  <a:srgbClr val="000000"/>
                </a:solidFill>
                <a:latin typeface="Calibri"/>
                <a:cs typeface="Calibri"/>
              </a:rPr>
              <a:t>Source:</a:t>
            </a:r>
            <a:endParaRPr lang="en-US" sz="800" b="0" i="0" u="none" strike="noStrike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AC59E-96E9-8286-BFC1-E4BEE40EC564}"/>
              </a:ext>
            </a:extLst>
          </p:cNvPr>
          <p:cNvSpPr/>
          <p:nvPr userDrawn="1"/>
        </p:nvSpPr>
        <p:spPr>
          <a:xfrm>
            <a:off x="0" y="5529974"/>
            <a:ext cx="12192000" cy="3257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9F1507-013B-692C-A727-3DF497E44517}"/>
              </a:ext>
            </a:extLst>
          </p:cNvPr>
          <p:cNvSpPr txBox="1"/>
          <p:nvPr userDrawn="1"/>
        </p:nvSpPr>
        <p:spPr>
          <a:xfrm>
            <a:off x="358654" y="5498104"/>
            <a:ext cx="741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15-16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F0A4D9-48C1-E4DD-7315-0E528B76929E}"/>
              </a:ext>
            </a:extLst>
          </p:cNvPr>
          <p:cNvSpPr txBox="1"/>
          <p:nvPr userDrawn="1"/>
        </p:nvSpPr>
        <p:spPr>
          <a:xfrm>
            <a:off x="4959759" y="5498104"/>
            <a:ext cx="741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20-21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B2CF68-19EE-DF12-8A34-E2C99E0BAC90}"/>
              </a:ext>
            </a:extLst>
          </p:cNvPr>
          <p:cNvSpPr txBox="1"/>
          <p:nvPr userDrawn="1"/>
        </p:nvSpPr>
        <p:spPr>
          <a:xfrm>
            <a:off x="6298537" y="5498104"/>
            <a:ext cx="741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15-16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4600C6-8224-37A9-9EE5-5DFF450393BF}"/>
              </a:ext>
            </a:extLst>
          </p:cNvPr>
          <p:cNvSpPr txBox="1"/>
          <p:nvPr userDrawn="1"/>
        </p:nvSpPr>
        <p:spPr>
          <a:xfrm>
            <a:off x="10964804" y="5498104"/>
            <a:ext cx="741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20-21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E9F0AB6-58ED-1F62-CFCE-BD1AF1C6EE23}"/>
              </a:ext>
            </a:extLst>
          </p:cNvPr>
          <p:cNvSpPr/>
          <p:nvPr userDrawn="1"/>
        </p:nvSpPr>
        <p:spPr>
          <a:xfrm>
            <a:off x="0" y="3131820"/>
            <a:ext cx="12192000" cy="3257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12F6C51-BE37-7C65-E8EE-BD73204FD8DF}"/>
              </a:ext>
            </a:extLst>
          </p:cNvPr>
          <p:cNvSpPr txBox="1"/>
          <p:nvPr userDrawn="1"/>
        </p:nvSpPr>
        <p:spPr>
          <a:xfrm>
            <a:off x="4046753" y="5498104"/>
            <a:ext cx="741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19-20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873FC6D-7CF0-4AB1-DCD6-EA1E6C4E97CE}"/>
              </a:ext>
            </a:extLst>
          </p:cNvPr>
          <p:cNvSpPr txBox="1"/>
          <p:nvPr userDrawn="1"/>
        </p:nvSpPr>
        <p:spPr>
          <a:xfrm>
            <a:off x="3110887" y="5498104"/>
            <a:ext cx="741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18-19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BEBF03-7297-A4C2-C097-F3C9D190A098}"/>
              </a:ext>
            </a:extLst>
          </p:cNvPr>
          <p:cNvSpPr txBox="1"/>
          <p:nvPr userDrawn="1"/>
        </p:nvSpPr>
        <p:spPr>
          <a:xfrm>
            <a:off x="10015385" y="5498104"/>
            <a:ext cx="741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19-20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55F2671-58E6-DEBD-52D2-852663B1CD27}"/>
              </a:ext>
            </a:extLst>
          </p:cNvPr>
          <p:cNvSpPr txBox="1"/>
          <p:nvPr userDrawn="1"/>
        </p:nvSpPr>
        <p:spPr>
          <a:xfrm>
            <a:off x="9068089" y="5498104"/>
            <a:ext cx="741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18-19</a:t>
            </a:r>
          </a:p>
        </p:txBody>
      </p:sp>
    </p:spTree>
    <p:extLst>
      <p:ext uri="{BB962C8B-B14F-4D97-AF65-F5344CB8AC3E}">
        <p14:creationId xmlns:p14="http://schemas.microsoft.com/office/powerpoint/2010/main" val="1054667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hart Placeholder 5">
            <a:extLst>
              <a:ext uri="{FF2B5EF4-FFF2-40B4-BE49-F238E27FC236}">
                <a16:creationId xmlns:a16="http://schemas.microsoft.com/office/drawing/2014/main" id="{B2A79C69-074E-F213-0159-6B48922C4103}"/>
              </a:ext>
            </a:extLst>
          </p:cNvPr>
          <p:cNvSpPr>
            <a:spLocks noGrp="1"/>
          </p:cNvSpPr>
          <p:nvPr>
            <p:ph type="chart" sz="quarter" idx="25"/>
          </p:nvPr>
        </p:nvSpPr>
        <p:spPr>
          <a:xfrm>
            <a:off x="4231567" y="3501573"/>
            <a:ext cx="3728867" cy="2401608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Chart Placeholder 5">
            <a:extLst>
              <a:ext uri="{FF2B5EF4-FFF2-40B4-BE49-F238E27FC236}">
                <a16:creationId xmlns:a16="http://schemas.microsoft.com/office/drawing/2014/main" id="{E3D4AED7-852F-4010-BB28-B4F609A2E4CC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251928" y="3501573"/>
            <a:ext cx="3728867" cy="2401608"/>
          </a:xfrm>
        </p:spPr>
        <p:txBody>
          <a:bodyPr/>
          <a:lstStyle/>
          <a:p>
            <a:endParaRPr lang="en-GB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76A9A82F-4CC7-4C42-865F-0F5868DCE5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1762" y="125994"/>
            <a:ext cx="11928476" cy="725488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GB" sz="4800" dirty="0"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</a:lstStyle>
          <a:p>
            <a:pPr marL="0" lvl="0" indent="0">
              <a:lnSpc>
                <a:spcPct val="70000"/>
              </a:lnSpc>
              <a:buNone/>
            </a:pPr>
            <a:r>
              <a:rPr lang="en-US" dirty="0"/>
              <a:t>Title</a:t>
            </a:r>
            <a:endParaRPr lang="en-GB" dirty="0"/>
          </a:p>
        </p:txBody>
      </p:sp>
      <p:sp>
        <p:nvSpPr>
          <p:cNvPr id="9" name="Chart Placeholder 5">
            <a:extLst>
              <a:ext uri="{FF2B5EF4-FFF2-40B4-BE49-F238E27FC236}">
                <a16:creationId xmlns:a16="http://schemas.microsoft.com/office/drawing/2014/main" id="{79598877-80D1-E547-B4E8-ABB5011D5ED1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8209884" y="3501573"/>
            <a:ext cx="3728867" cy="2401608"/>
          </a:xfrm>
        </p:spPr>
        <p:txBody>
          <a:bodyPr/>
          <a:lstStyle/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C46474B-ED0F-9C33-7E32-6C8D44639019}"/>
              </a:ext>
            </a:extLst>
          </p:cNvPr>
          <p:cNvSpPr txBox="1">
            <a:spLocks noGrp="1"/>
          </p:cNvSpPr>
          <p:nvPr>
            <p:ph type="body" sz="quarter" idx="12" hasCustomPrompt="1"/>
          </p:nvPr>
        </p:nvSpPr>
        <p:spPr>
          <a:xfrm>
            <a:off x="6648588" y="6251038"/>
            <a:ext cx="5411650" cy="230934"/>
          </a:xfrm>
          <a:prstGeom prst="rect">
            <a:avLst/>
          </a:prstGeom>
          <a:ln>
            <a:noFill/>
          </a:ln>
        </p:spPr>
        <p:txBody>
          <a:bodyPr wrap="square">
            <a:normAutofit fontScale="92500"/>
          </a:bodyPr>
          <a:lstStyle>
            <a:lvl1pPr marL="0" indent="0">
              <a:buFont typeface="Arial" panose="020B0604020202020204" pitchFamily="34" charset="0"/>
              <a:buNone/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100" b="0" i="0" u="none" strike="noStrike" dirty="0">
                <a:solidFill>
                  <a:srgbClr val="000000"/>
                </a:solidFill>
                <a:latin typeface="Calibri"/>
                <a:cs typeface="Calibri"/>
              </a:rPr>
              <a:t>Source:</a:t>
            </a:r>
            <a:endParaRPr lang="en-US" sz="800" b="0" i="0" u="none" strike="noStrike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AC59E-96E9-8286-BFC1-E4BEE40EC564}"/>
              </a:ext>
            </a:extLst>
          </p:cNvPr>
          <p:cNvSpPr/>
          <p:nvPr userDrawn="1"/>
        </p:nvSpPr>
        <p:spPr>
          <a:xfrm>
            <a:off x="0" y="5529974"/>
            <a:ext cx="12192000" cy="3257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9F1507-013B-692C-A727-3DF497E44517}"/>
              </a:ext>
            </a:extLst>
          </p:cNvPr>
          <p:cNvSpPr txBox="1"/>
          <p:nvPr userDrawn="1"/>
        </p:nvSpPr>
        <p:spPr>
          <a:xfrm>
            <a:off x="358654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15-16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F0A4D9-48C1-E4DD-7315-0E528B76929E}"/>
              </a:ext>
            </a:extLst>
          </p:cNvPr>
          <p:cNvSpPr txBox="1"/>
          <p:nvPr userDrawn="1"/>
        </p:nvSpPr>
        <p:spPr>
          <a:xfrm>
            <a:off x="3274812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20-21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12F6C51-BE37-7C65-E8EE-BD73204FD8DF}"/>
              </a:ext>
            </a:extLst>
          </p:cNvPr>
          <p:cNvSpPr txBox="1"/>
          <p:nvPr userDrawn="1"/>
        </p:nvSpPr>
        <p:spPr>
          <a:xfrm>
            <a:off x="2666666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19-20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873FC6D-7CF0-4AB1-DCD6-EA1E6C4E97CE}"/>
              </a:ext>
            </a:extLst>
          </p:cNvPr>
          <p:cNvSpPr txBox="1"/>
          <p:nvPr userDrawn="1"/>
        </p:nvSpPr>
        <p:spPr>
          <a:xfrm>
            <a:off x="2084519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18-19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52CA901-532A-42F4-757C-E06700BEE4F9}"/>
              </a:ext>
            </a:extLst>
          </p:cNvPr>
          <p:cNvSpPr txBox="1"/>
          <p:nvPr userDrawn="1"/>
        </p:nvSpPr>
        <p:spPr>
          <a:xfrm>
            <a:off x="4256473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15-16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4F3858-8C51-4E05-1782-8629E8226233}"/>
              </a:ext>
            </a:extLst>
          </p:cNvPr>
          <p:cNvSpPr txBox="1"/>
          <p:nvPr userDrawn="1"/>
        </p:nvSpPr>
        <p:spPr>
          <a:xfrm>
            <a:off x="7172631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20-21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7726874-DC17-353B-85D9-A901A28FAA65}"/>
              </a:ext>
            </a:extLst>
          </p:cNvPr>
          <p:cNvSpPr txBox="1"/>
          <p:nvPr userDrawn="1"/>
        </p:nvSpPr>
        <p:spPr>
          <a:xfrm>
            <a:off x="6564485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19-20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C7DD9D3-5B16-287A-FB18-697ABDE54EC7}"/>
              </a:ext>
            </a:extLst>
          </p:cNvPr>
          <p:cNvSpPr txBox="1"/>
          <p:nvPr userDrawn="1"/>
        </p:nvSpPr>
        <p:spPr>
          <a:xfrm>
            <a:off x="5982338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18-19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C715AD-1A20-4DA2-A752-295FB5A4B4F9}"/>
              </a:ext>
            </a:extLst>
          </p:cNvPr>
          <p:cNvSpPr txBox="1"/>
          <p:nvPr userDrawn="1"/>
        </p:nvSpPr>
        <p:spPr>
          <a:xfrm>
            <a:off x="8256933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15-16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BE54E8E-D20B-0187-19B5-136231293CAD}"/>
              </a:ext>
            </a:extLst>
          </p:cNvPr>
          <p:cNvSpPr txBox="1"/>
          <p:nvPr userDrawn="1"/>
        </p:nvSpPr>
        <p:spPr>
          <a:xfrm>
            <a:off x="11173091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20-21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C4C8E54-974F-2BC9-A5A8-BBA1479A41D7}"/>
              </a:ext>
            </a:extLst>
          </p:cNvPr>
          <p:cNvSpPr txBox="1"/>
          <p:nvPr userDrawn="1"/>
        </p:nvSpPr>
        <p:spPr>
          <a:xfrm>
            <a:off x="10564945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19-20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707ED57-A371-44AD-0ACA-A4ABFD6FB3D5}"/>
              </a:ext>
            </a:extLst>
          </p:cNvPr>
          <p:cNvSpPr txBox="1"/>
          <p:nvPr userDrawn="1"/>
        </p:nvSpPr>
        <p:spPr>
          <a:xfrm>
            <a:off x="9982798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18-19</a:t>
            </a:r>
          </a:p>
        </p:txBody>
      </p:sp>
      <p:sp>
        <p:nvSpPr>
          <p:cNvPr id="57" name="Chart Placeholder 5">
            <a:extLst>
              <a:ext uri="{FF2B5EF4-FFF2-40B4-BE49-F238E27FC236}">
                <a16:creationId xmlns:a16="http://schemas.microsoft.com/office/drawing/2014/main" id="{8E11C56A-DE73-E96D-1DD0-CB9D91EC392F}"/>
              </a:ext>
            </a:extLst>
          </p:cNvPr>
          <p:cNvSpPr>
            <a:spLocks noGrp="1"/>
          </p:cNvSpPr>
          <p:nvPr>
            <p:ph type="chart" sz="quarter" idx="26"/>
          </p:nvPr>
        </p:nvSpPr>
        <p:spPr>
          <a:xfrm>
            <a:off x="4231567" y="1006246"/>
            <a:ext cx="3728867" cy="2401608"/>
          </a:xfrm>
        </p:spPr>
        <p:txBody>
          <a:bodyPr/>
          <a:lstStyle/>
          <a:p>
            <a:endParaRPr lang="en-GB"/>
          </a:p>
        </p:txBody>
      </p:sp>
      <p:sp>
        <p:nvSpPr>
          <p:cNvPr id="58" name="Chart Placeholder 5">
            <a:extLst>
              <a:ext uri="{FF2B5EF4-FFF2-40B4-BE49-F238E27FC236}">
                <a16:creationId xmlns:a16="http://schemas.microsoft.com/office/drawing/2014/main" id="{F9B68F77-F0AE-680C-67EE-F4A9BF7F8585}"/>
              </a:ext>
            </a:extLst>
          </p:cNvPr>
          <p:cNvSpPr>
            <a:spLocks noGrp="1"/>
          </p:cNvSpPr>
          <p:nvPr>
            <p:ph type="chart" sz="quarter" idx="27"/>
          </p:nvPr>
        </p:nvSpPr>
        <p:spPr>
          <a:xfrm>
            <a:off x="251928" y="1006246"/>
            <a:ext cx="3728867" cy="2401608"/>
          </a:xfrm>
        </p:spPr>
        <p:txBody>
          <a:bodyPr/>
          <a:lstStyle/>
          <a:p>
            <a:endParaRPr lang="en-GB"/>
          </a:p>
        </p:txBody>
      </p:sp>
      <p:sp>
        <p:nvSpPr>
          <p:cNvPr id="59" name="Chart Placeholder 5">
            <a:extLst>
              <a:ext uri="{FF2B5EF4-FFF2-40B4-BE49-F238E27FC236}">
                <a16:creationId xmlns:a16="http://schemas.microsoft.com/office/drawing/2014/main" id="{F508FACB-2758-39C3-BA19-D83B523B2806}"/>
              </a:ext>
            </a:extLst>
          </p:cNvPr>
          <p:cNvSpPr>
            <a:spLocks noGrp="1"/>
          </p:cNvSpPr>
          <p:nvPr>
            <p:ph type="chart" sz="quarter" idx="28"/>
          </p:nvPr>
        </p:nvSpPr>
        <p:spPr>
          <a:xfrm>
            <a:off x="8209884" y="1006246"/>
            <a:ext cx="3728867" cy="2401608"/>
          </a:xfrm>
        </p:spPr>
        <p:txBody>
          <a:bodyPr/>
          <a:lstStyle/>
          <a:p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B3E875F9-7BFD-2609-D194-D965B21E2899}"/>
              </a:ext>
            </a:extLst>
          </p:cNvPr>
          <p:cNvSpPr/>
          <p:nvPr userDrawn="1"/>
        </p:nvSpPr>
        <p:spPr>
          <a:xfrm>
            <a:off x="0" y="3034647"/>
            <a:ext cx="12192000" cy="3257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5394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hart Placeholder 5">
            <a:extLst>
              <a:ext uri="{FF2B5EF4-FFF2-40B4-BE49-F238E27FC236}">
                <a16:creationId xmlns:a16="http://schemas.microsoft.com/office/drawing/2014/main" id="{E3D4AED7-852F-4010-BB28-B4F609A2E4CC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1726165" y="3501573"/>
            <a:ext cx="3728867" cy="2401608"/>
          </a:xfrm>
        </p:spPr>
        <p:txBody>
          <a:bodyPr/>
          <a:lstStyle/>
          <a:p>
            <a:endParaRPr lang="en-GB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76A9A82F-4CC7-4C42-865F-0F5868DCE5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1762" y="125994"/>
            <a:ext cx="11928476" cy="725488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GB" sz="4800" dirty="0"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</a:lstStyle>
          <a:p>
            <a:pPr marL="0" lvl="0" indent="0">
              <a:lnSpc>
                <a:spcPct val="70000"/>
              </a:lnSpc>
              <a:buNone/>
            </a:pPr>
            <a:r>
              <a:rPr lang="en-US" dirty="0"/>
              <a:t>Title</a:t>
            </a:r>
            <a:endParaRPr lang="en-GB" dirty="0"/>
          </a:p>
        </p:txBody>
      </p:sp>
      <p:sp>
        <p:nvSpPr>
          <p:cNvPr id="9" name="Chart Placeholder 5">
            <a:extLst>
              <a:ext uri="{FF2B5EF4-FFF2-40B4-BE49-F238E27FC236}">
                <a16:creationId xmlns:a16="http://schemas.microsoft.com/office/drawing/2014/main" id="{79598877-80D1-E547-B4E8-ABB5011D5ED1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6082507" y="3501573"/>
            <a:ext cx="3728867" cy="2401608"/>
          </a:xfrm>
        </p:spPr>
        <p:txBody>
          <a:bodyPr/>
          <a:lstStyle/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C46474B-ED0F-9C33-7E32-6C8D44639019}"/>
              </a:ext>
            </a:extLst>
          </p:cNvPr>
          <p:cNvSpPr txBox="1">
            <a:spLocks noGrp="1"/>
          </p:cNvSpPr>
          <p:nvPr>
            <p:ph type="body" sz="quarter" idx="12" hasCustomPrompt="1"/>
          </p:nvPr>
        </p:nvSpPr>
        <p:spPr>
          <a:xfrm>
            <a:off x="6648588" y="6251038"/>
            <a:ext cx="5411650" cy="230934"/>
          </a:xfrm>
          <a:prstGeom prst="rect">
            <a:avLst/>
          </a:prstGeom>
          <a:ln>
            <a:noFill/>
          </a:ln>
        </p:spPr>
        <p:txBody>
          <a:bodyPr wrap="square">
            <a:normAutofit fontScale="92500"/>
          </a:bodyPr>
          <a:lstStyle>
            <a:lvl1pPr marL="0" indent="0">
              <a:buFont typeface="Arial" panose="020B0604020202020204" pitchFamily="34" charset="0"/>
              <a:buNone/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100" b="0" i="0" u="none" strike="noStrike" dirty="0">
                <a:solidFill>
                  <a:srgbClr val="000000"/>
                </a:solidFill>
                <a:latin typeface="Calibri"/>
                <a:cs typeface="Calibri"/>
              </a:rPr>
              <a:t>Source:</a:t>
            </a:r>
            <a:endParaRPr lang="en-US" sz="800" b="0" i="0" u="none" strike="noStrike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AC59E-96E9-8286-BFC1-E4BEE40EC564}"/>
              </a:ext>
            </a:extLst>
          </p:cNvPr>
          <p:cNvSpPr/>
          <p:nvPr userDrawn="1"/>
        </p:nvSpPr>
        <p:spPr>
          <a:xfrm>
            <a:off x="0" y="5529974"/>
            <a:ext cx="12192000" cy="3257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9F1507-013B-692C-A727-3DF497E44517}"/>
              </a:ext>
            </a:extLst>
          </p:cNvPr>
          <p:cNvSpPr txBox="1"/>
          <p:nvPr userDrawn="1"/>
        </p:nvSpPr>
        <p:spPr>
          <a:xfrm>
            <a:off x="1786242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15-16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F0A4D9-48C1-E4DD-7315-0E528B76929E}"/>
              </a:ext>
            </a:extLst>
          </p:cNvPr>
          <p:cNvSpPr txBox="1"/>
          <p:nvPr userDrawn="1"/>
        </p:nvSpPr>
        <p:spPr>
          <a:xfrm>
            <a:off x="4702400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20-21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12F6C51-BE37-7C65-E8EE-BD73204FD8DF}"/>
              </a:ext>
            </a:extLst>
          </p:cNvPr>
          <p:cNvSpPr txBox="1"/>
          <p:nvPr userDrawn="1"/>
        </p:nvSpPr>
        <p:spPr>
          <a:xfrm>
            <a:off x="4094254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19-20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873FC6D-7CF0-4AB1-DCD6-EA1E6C4E97CE}"/>
              </a:ext>
            </a:extLst>
          </p:cNvPr>
          <p:cNvSpPr txBox="1"/>
          <p:nvPr userDrawn="1"/>
        </p:nvSpPr>
        <p:spPr>
          <a:xfrm>
            <a:off x="3512107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18-19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C715AD-1A20-4DA2-A752-295FB5A4B4F9}"/>
              </a:ext>
            </a:extLst>
          </p:cNvPr>
          <p:cNvSpPr txBox="1"/>
          <p:nvPr userDrawn="1"/>
        </p:nvSpPr>
        <p:spPr>
          <a:xfrm>
            <a:off x="6157545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15-16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BE54E8E-D20B-0187-19B5-136231293CAD}"/>
              </a:ext>
            </a:extLst>
          </p:cNvPr>
          <p:cNvSpPr txBox="1"/>
          <p:nvPr userDrawn="1"/>
        </p:nvSpPr>
        <p:spPr>
          <a:xfrm>
            <a:off x="9073703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20-21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C4C8E54-974F-2BC9-A5A8-BBA1479A41D7}"/>
              </a:ext>
            </a:extLst>
          </p:cNvPr>
          <p:cNvSpPr txBox="1"/>
          <p:nvPr userDrawn="1"/>
        </p:nvSpPr>
        <p:spPr>
          <a:xfrm>
            <a:off x="8465557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19-20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707ED57-A371-44AD-0ACA-A4ABFD6FB3D5}"/>
              </a:ext>
            </a:extLst>
          </p:cNvPr>
          <p:cNvSpPr txBox="1"/>
          <p:nvPr userDrawn="1"/>
        </p:nvSpPr>
        <p:spPr>
          <a:xfrm>
            <a:off x="7883410" y="5498104"/>
            <a:ext cx="7415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18-19</a:t>
            </a:r>
          </a:p>
        </p:txBody>
      </p:sp>
      <p:sp>
        <p:nvSpPr>
          <p:cNvPr id="58" name="Chart Placeholder 5">
            <a:extLst>
              <a:ext uri="{FF2B5EF4-FFF2-40B4-BE49-F238E27FC236}">
                <a16:creationId xmlns:a16="http://schemas.microsoft.com/office/drawing/2014/main" id="{F9B68F77-F0AE-680C-67EE-F4A9BF7F8585}"/>
              </a:ext>
            </a:extLst>
          </p:cNvPr>
          <p:cNvSpPr>
            <a:spLocks noGrp="1"/>
          </p:cNvSpPr>
          <p:nvPr>
            <p:ph type="chart" sz="quarter" idx="27"/>
          </p:nvPr>
        </p:nvSpPr>
        <p:spPr>
          <a:xfrm>
            <a:off x="1726165" y="1006246"/>
            <a:ext cx="3728867" cy="2401608"/>
          </a:xfrm>
        </p:spPr>
        <p:txBody>
          <a:bodyPr/>
          <a:lstStyle/>
          <a:p>
            <a:endParaRPr lang="en-GB"/>
          </a:p>
        </p:txBody>
      </p:sp>
      <p:sp>
        <p:nvSpPr>
          <p:cNvPr id="59" name="Chart Placeholder 5">
            <a:extLst>
              <a:ext uri="{FF2B5EF4-FFF2-40B4-BE49-F238E27FC236}">
                <a16:creationId xmlns:a16="http://schemas.microsoft.com/office/drawing/2014/main" id="{F508FACB-2758-39C3-BA19-D83B523B2806}"/>
              </a:ext>
            </a:extLst>
          </p:cNvPr>
          <p:cNvSpPr>
            <a:spLocks noGrp="1"/>
          </p:cNvSpPr>
          <p:nvPr>
            <p:ph type="chart" sz="quarter" idx="28"/>
          </p:nvPr>
        </p:nvSpPr>
        <p:spPr>
          <a:xfrm>
            <a:off x="6082507" y="1006246"/>
            <a:ext cx="3728867" cy="2401608"/>
          </a:xfrm>
        </p:spPr>
        <p:txBody>
          <a:bodyPr/>
          <a:lstStyle/>
          <a:p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B3E875F9-7BFD-2609-D194-D965B21E2899}"/>
              </a:ext>
            </a:extLst>
          </p:cNvPr>
          <p:cNvSpPr/>
          <p:nvPr userDrawn="1"/>
        </p:nvSpPr>
        <p:spPr>
          <a:xfrm>
            <a:off x="0" y="3034647"/>
            <a:ext cx="12192000" cy="3257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22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5767E5A-2A8A-4B50-B703-198321700D25}"/>
              </a:ext>
            </a:extLst>
          </p:cNvPr>
          <p:cNvSpPr txBox="1"/>
          <p:nvPr userDrawn="1"/>
        </p:nvSpPr>
        <p:spPr>
          <a:xfrm>
            <a:off x="6391275" y="5326534"/>
            <a:ext cx="4703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002855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November 2020 -2021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ABF80A-60F5-1E22-57D0-88D197553CB1}"/>
              </a:ext>
            </a:extLst>
          </p:cNvPr>
          <p:cNvSpPr txBox="1"/>
          <p:nvPr userDrawn="1"/>
        </p:nvSpPr>
        <p:spPr>
          <a:xfrm>
            <a:off x="6391275" y="3300185"/>
            <a:ext cx="573581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rgbClr val="8FAD15"/>
                </a:solidFill>
                <a:latin typeface="Verveine" panose="02010506020202020203" pitchFamily="2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Nottinghamshire County Council</a:t>
            </a:r>
          </a:p>
          <a:p>
            <a:r>
              <a:rPr lang="en-GB" sz="4400" dirty="0">
                <a:solidFill>
                  <a:srgbClr val="002855"/>
                </a:solidFill>
                <a:latin typeface="Verveine" panose="02010506020202020203" pitchFamily="2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Active Lives Survey </a:t>
            </a:r>
          </a:p>
        </p:txBody>
      </p:sp>
    </p:spTree>
    <p:extLst>
      <p:ext uri="{BB962C8B-B14F-4D97-AF65-F5344CB8AC3E}">
        <p14:creationId xmlns:p14="http://schemas.microsoft.com/office/powerpoint/2010/main" val="20544423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66CEF8D4-4DE1-F38E-5D59-C2E56B45690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1762" y="125994"/>
            <a:ext cx="4371227" cy="725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GB" sz="5400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</a:lstStyle>
          <a:p>
            <a:pPr marL="228600" lvl="0" indent="-228600">
              <a:lnSpc>
                <a:spcPct val="70000"/>
              </a:lnSpc>
            </a:pPr>
            <a:r>
              <a:rPr lang="en-US" dirty="0"/>
              <a:t>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84827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ED4BD-EFCF-834D-BEC2-BEEAC2415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4390" y="365125"/>
            <a:ext cx="5539410" cy="1325563"/>
          </a:xfrm>
          <a:prstGeom prst="rect">
            <a:avLst/>
          </a:prstGeom>
        </p:spPr>
        <p:txBody>
          <a:bodyPr/>
          <a:lstStyle>
            <a:lvl1pPr>
              <a:defRPr sz="5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68BC398-1BD7-B449-91F2-048FF3B7718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14390" y="2062042"/>
            <a:ext cx="55394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192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ED4BD-EFCF-834D-BEC2-BEEAC2415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4390" y="365125"/>
            <a:ext cx="5539410" cy="1325563"/>
          </a:xfrm>
          <a:prstGeom prst="rect">
            <a:avLst/>
          </a:prstGeom>
        </p:spPr>
        <p:txBody>
          <a:bodyPr/>
          <a:lstStyle>
            <a:lvl1pPr>
              <a:defRPr sz="5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68BC398-1BD7-B449-91F2-048FF3B7718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14390" y="2062042"/>
            <a:ext cx="55394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561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+ leg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B947F34-8F97-4D53-885D-11658118692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162989" y="1418252"/>
            <a:ext cx="11846982" cy="452534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8BCDCAF-010D-43DB-B407-B1B310AD2A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5319" y="124067"/>
            <a:ext cx="11804652" cy="725455"/>
          </a:xfrm>
        </p:spPr>
        <p:txBody>
          <a:bodyPr>
            <a:noAutofit/>
          </a:bodyPr>
          <a:lstStyle>
            <a:lvl1pPr marL="0" indent="0">
              <a:buNone/>
              <a:defRPr sz="5400">
                <a:latin typeface="Angsana New" panose="020B0502040204020203" pitchFamily="18" charset="-34"/>
                <a:cs typeface="Angsana New" panose="020B0502040204020203" pitchFamily="18" charset="-34"/>
              </a:defRPr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59397D7-1547-4AEC-88EF-0E8F647AE6D3}"/>
              </a:ext>
            </a:extLst>
          </p:cNvPr>
          <p:cNvSpPr txBox="1">
            <a:spLocks noGrp="1"/>
          </p:cNvSpPr>
          <p:nvPr>
            <p:ph type="body" sz="quarter" idx="12"/>
          </p:nvPr>
        </p:nvSpPr>
        <p:spPr>
          <a:xfrm>
            <a:off x="6598321" y="6251038"/>
            <a:ext cx="5411650" cy="230934"/>
          </a:xfrm>
          <a:prstGeom prst="rect">
            <a:avLst/>
          </a:prstGeom>
          <a:ln>
            <a:noFill/>
          </a:ln>
        </p:spPr>
        <p:txBody>
          <a:bodyPr wrap="square">
            <a:normAutofit fontScale="92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fld id="{9386D989-93B7-4D37-BF6C-3ED024B2711F}" type="TxLink">
              <a:rPr lang="en-US" sz="1100" b="0" i="0" u="none" strike="noStrike">
                <a:solidFill>
                  <a:srgbClr val="000000"/>
                </a:solidFill>
                <a:latin typeface="Calibri"/>
                <a:cs typeface="Calibri"/>
              </a:rPr>
              <a:pPr algn="r"/>
              <a:t>Source: Sport England, Active Lives Adults, Nov 15/16 to Nov 19/20 , age 16+, excluding gardening</a:t>
            </a:fld>
            <a:endParaRPr lang="en-US" sz="800" b="0" i="0" u="none" strike="noStrike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1679B0CF-8B05-FA5D-3B3D-C142A159F9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3674" y="801919"/>
            <a:ext cx="11804652" cy="725455"/>
          </a:xfrm>
        </p:spPr>
        <p:txBody>
          <a:bodyPr>
            <a:noAutofit/>
          </a:bodyPr>
          <a:lstStyle>
            <a:lvl1pPr marL="0" indent="0">
              <a:buNone/>
              <a:defRPr sz="3600">
                <a:latin typeface="Angsana New" panose="020B0502040204020203" pitchFamily="18" charset="-34"/>
                <a:cs typeface="Angsana New" panose="020B0502040204020203" pitchFamily="18" charset="-34"/>
              </a:defRPr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428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ED4BD-EFCF-834D-BEC2-BEEAC2415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4390" y="365125"/>
            <a:ext cx="5539410" cy="1325563"/>
          </a:xfrm>
          <a:prstGeom prst="rect">
            <a:avLst/>
          </a:prstGeom>
        </p:spPr>
        <p:txBody>
          <a:bodyPr/>
          <a:lstStyle>
            <a:lvl1pPr>
              <a:defRPr sz="5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A37E6AE-D850-C74A-A25A-58C0807B54D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14390" y="2062042"/>
            <a:ext cx="55394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0475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3E462A0-DA3C-4C01-9FAC-BE976738009E}"/>
              </a:ext>
            </a:extLst>
          </p:cNvPr>
          <p:cNvGrpSpPr/>
          <p:nvPr userDrawn="1"/>
        </p:nvGrpSpPr>
        <p:grpSpPr>
          <a:xfrm>
            <a:off x="0" y="-414671"/>
            <a:ext cx="5743183" cy="7679070"/>
            <a:chOff x="0" y="-414671"/>
            <a:chExt cx="5743183" cy="7679070"/>
          </a:xfrm>
          <a:solidFill>
            <a:schemeClr val="bg1"/>
          </a:solidFill>
        </p:grpSpPr>
        <p:sp>
          <p:nvSpPr>
            <p:cNvPr id="10" name="Partial Circle 9">
              <a:extLst>
                <a:ext uri="{FF2B5EF4-FFF2-40B4-BE49-F238E27FC236}">
                  <a16:creationId xmlns:a16="http://schemas.microsoft.com/office/drawing/2014/main" id="{2751A6C4-5D81-4913-A091-3E58E27A2FEA}"/>
                </a:ext>
              </a:extLst>
            </p:cNvPr>
            <p:cNvSpPr/>
            <p:nvPr/>
          </p:nvSpPr>
          <p:spPr>
            <a:xfrm rot="10800000">
              <a:off x="543108" y="-414671"/>
              <a:ext cx="5200075" cy="7679070"/>
            </a:xfrm>
            <a:prstGeom prst="pie">
              <a:avLst>
                <a:gd name="adj1" fmla="val 6522859"/>
                <a:gd name="adj2" fmla="val 1507515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E0BA99E-A14E-49BB-A3F0-1DFEA9D0D97A}"/>
                </a:ext>
              </a:extLst>
            </p:cNvPr>
            <p:cNvSpPr/>
            <p:nvPr/>
          </p:nvSpPr>
          <p:spPr>
            <a:xfrm>
              <a:off x="0" y="0"/>
              <a:ext cx="4308764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2CED4BD-EFCF-834D-BEC2-BEEAC2415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4390" y="365125"/>
            <a:ext cx="5539410" cy="1325563"/>
          </a:xfrm>
          <a:prstGeom prst="rect">
            <a:avLst/>
          </a:prstGeom>
        </p:spPr>
        <p:txBody>
          <a:bodyPr/>
          <a:lstStyle>
            <a:lvl1pPr>
              <a:defRPr sz="5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A37E6AE-D850-C74A-A25A-58C0807B54D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14390" y="2062042"/>
            <a:ext cx="55394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7948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5F2E0AB4-F90B-44CD-8926-98D3CF701365}"/>
              </a:ext>
            </a:extLst>
          </p:cNvPr>
          <p:cNvGrpSpPr/>
          <p:nvPr userDrawn="1"/>
        </p:nvGrpSpPr>
        <p:grpSpPr>
          <a:xfrm>
            <a:off x="0" y="-414671"/>
            <a:ext cx="5743183" cy="7679070"/>
            <a:chOff x="0" y="-414671"/>
            <a:chExt cx="5743183" cy="7679070"/>
          </a:xfrm>
          <a:solidFill>
            <a:schemeClr val="bg1"/>
          </a:solidFill>
        </p:grpSpPr>
        <p:sp>
          <p:nvSpPr>
            <p:cNvPr id="10" name="Partial Circle 9">
              <a:extLst>
                <a:ext uri="{FF2B5EF4-FFF2-40B4-BE49-F238E27FC236}">
                  <a16:creationId xmlns:a16="http://schemas.microsoft.com/office/drawing/2014/main" id="{5336B301-C1E9-4B9F-AF54-F8E83A736A8B}"/>
                </a:ext>
              </a:extLst>
            </p:cNvPr>
            <p:cNvSpPr/>
            <p:nvPr/>
          </p:nvSpPr>
          <p:spPr>
            <a:xfrm rot="10800000">
              <a:off x="543108" y="-414671"/>
              <a:ext cx="5200075" cy="7679070"/>
            </a:xfrm>
            <a:prstGeom prst="pie">
              <a:avLst>
                <a:gd name="adj1" fmla="val 6522859"/>
                <a:gd name="adj2" fmla="val 1507515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0C23CE2-5FA1-4B97-8CA6-3EDF7C5896FE}"/>
                </a:ext>
              </a:extLst>
            </p:cNvPr>
            <p:cNvSpPr/>
            <p:nvPr/>
          </p:nvSpPr>
          <p:spPr>
            <a:xfrm>
              <a:off x="0" y="0"/>
              <a:ext cx="4308764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2CED4BD-EFCF-834D-BEC2-BEEAC2415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4390" y="365125"/>
            <a:ext cx="5539410" cy="1325563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sz="5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A37E6AE-D850-C74A-A25A-58C0807B54D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14390" y="2062042"/>
            <a:ext cx="55394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9129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1413DB79-C008-4C3D-925C-94DC041FA0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2235" t="20222" r="59766" b="52285"/>
          <a:stretch/>
        </p:blipFill>
        <p:spPr>
          <a:xfrm>
            <a:off x="0" y="2156526"/>
            <a:ext cx="4354717" cy="4701394"/>
          </a:xfrm>
          <a:prstGeom prst="rect">
            <a:avLst/>
          </a:prstGeom>
        </p:spPr>
      </p:pic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46439A89-1AD9-429A-BDE8-2343EE08944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1762" y="125994"/>
            <a:ext cx="11928476" cy="725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GB" sz="5400" dirty="0"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</a:lstStyle>
          <a:p>
            <a:pPr marL="228600" lvl="0" indent="-228600">
              <a:lnSpc>
                <a:spcPct val="70000"/>
              </a:lnSpc>
            </a:pPr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B77960A2-E640-49BF-BF07-0935380DF6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0510" y="1055687"/>
            <a:ext cx="11623251" cy="553523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  <a:cs typeface="Angsana New" panose="02020603050405020304" pitchFamily="18" charset="-34"/>
              </a:defRPr>
            </a:lvl1pPr>
            <a:lvl2pPr marL="685800" indent="-228600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  <a:cs typeface="Angsana New" panose="02020603050405020304" pitchFamily="18" charset="-34"/>
              </a:defRPr>
            </a:lvl2pPr>
            <a:lvl3pPr marL="1143000" indent="-228600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  <a:cs typeface="Angsana New" panose="02020603050405020304" pitchFamily="18" charset="-34"/>
              </a:defRPr>
            </a:lvl3pPr>
            <a:lvl4pPr marL="1600200" indent="-228600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  <a:cs typeface="Angsana New" panose="02020603050405020304" pitchFamily="18" charset="-34"/>
              </a:defRPr>
            </a:lvl4pPr>
            <a:lvl5pPr marL="2057400" indent="-228600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  <a:cs typeface="Angsana New" panose="02020603050405020304" pitchFamily="18" charset="-34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286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+ leg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B947F34-8F97-4D53-885D-11658118692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162989" y="1037168"/>
            <a:ext cx="11706455" cy="448292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8BCDCAF-010D-43DB-B407-B1B310AD2A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5319" y="124067"/>
            <a:ext cx="11804652" cy="725455"/>
          </a:xfrm>
        </p:spPr>
        <p:txBody>
          <a:bodyPr>
            <a:noAutofit/>
          </a:bodyPr>
          <a:lstStyle>
            <a:lvl1pPr marL="0" indent="0">
              <a:buNone/>
              <a:defRPr sz="5400">
                <a:latin typeface="Angsana New" panose="020B0502040204020203" pitchFamily="18" charset="-34"/>
                <a:cs typeface="Angsana New" panose="020B0502040204020203" pitchFamily="18" charset="-34"/>
              </a:defRPr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59397D7-1547-4AEC-88EF-0E8F647AE6D3}"/>
              </a:ext>
            </a:extLst>
          </p:cNvPr>
          <p:cNvSpPr txBox="1">
            <a:spLocks noGrp="1"/>
          </p:cNvSpPr>
          <p:nvPr>
            <p:ph type="body" sz="quarter" idx="12"/>
          </p:nvPr>
        </p:nvSpPr>
        <p:spPr>
          <a:xfrm>
            <a:off x="6598321" y="6251038"/>
            <a:ext cx="5411650" cy="230934"/>
          </a:xfrm>
          <a:prstGeom prst="rect">
            <a:avLst/>
          </a:prstGeom>
          <a:ln>
            <a:noFill/>
          </a:ln>
        </p:spPr>
        <p:txBody>
          <a:bodyPr wrap="square">
            <a:normAutofit fontScale="92500"/>
          </a:bodyPr>
          <a:lstStyle>
            <a:lvl1pPr marL="0" indent="0">
              <a:buNone/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fld id="{9386D989-93B7-4D37-BF6C-3ED024B2711F}" type="TxLink">
              <a:rPr lang="en-US" sz="1100" b="0" i="0" u="none" strike="noStrike">
                <a:solidFill>
                  <a:srgbClr val="000000"/>
                </a:solidFill>
                <a:latin typeface="Calibri"/>
                <a:cs typeface="Calibri"/>
              </a:rPr>
              <a:pPr algn="r"/>
              <a:t>Source: Sport England, Active Lives Adults, Nov 15/16 to Nov 19/20 , age 16+, excluding gardening</a:t>
            </a:fld>
            <a:endParaRPr lang="en-US" sz="800" b="0" i="0" u="none" strike="noStrike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6" name="Chart Placeholder 2">
            <a:extLst>
              <a:ext uri="{FF2B5EF4-FFF2-40B4-BE49-F238E27FC236}">
                <a16:creationId xmlns:a16="http://schemas.microsoft.com/office/drawing/2014/main" id="{060E5EEA-2BDC-4C1D-9E35-F61F5E06FC49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99242" y="5640164"/>
            <a:ext cx="11172548" cy="408347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978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+ leg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8BCDCAF-010D-43DB-B407-B1B310AD2A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5319" y="124067"/>
            <a:ext cx="11804652" cy="725455"/>
          </a:xfrm>
        </p:spPr>
        <p:txBody>
          <a:bodyPr>
            <a:noAutofit/>
          </a:bodyPr>
          <a:lstStyle>
            <a:lvl1pPr marL="0" indent="0">
              <a:buNone/>
              <a:defRPr sz="5400">
                <a:latin typeface="Angsana New" panose="020B0502040204020203" pitchFamily="18" charset="-34"/>
                <a:cs typeface="Angsana New" panose="020B0502040204020203" pitchFamily="18" charset="-34"/>
              </a:defRPr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59397D7-1547-4AEC-88EF-0E8F647AE6D3}"/>
              </a:ext>
            </a:extLst>
          </p:cNvPr>
          <p:cNvSpPr txBox="1">
            <a:spLocks noGrp="1"/>
          </p:cNvSpPr>
          <p:nvPr>
            <p:ph type="body" sz="quarter" idx="12"/>
          </p:nvPr>
        </p:nvSpPr>
        <p:spPr>
          <a:xfrm>
            <a:off x="6598321" y="6251038"/>
            <a:ext cx="5411650" cy="230934"/>
          </a:xfrm>
          <a:prstGeom prst="rect">
            <a:avLst/>
          </a:prstGeom>
          <a:ln>
            <a:noFill/>
          </a:ln>
        </p:spPr>
        <p:txBody>
          <a:bodyPr wrap="square">
            <a:normAutofit fontScale="92500"/>
          </a:bodyPr>
          <a:lstStyle>
            <a:lvl1pPr marL="0" indent="0">
              <a:buNone/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fld id="{9386D989-93B7-4D37-BF6C-3ED024B2711F}" type="TxLink">
              <a:rPr lang="en-US" sz="1100" b="0" i="0" u="none" strike="noStrike">
                <a:solidFill>
                  <a:srgbClr val="000000"/>
                </a:solidFill>
                <a:latin typeface="Calibri"/>
                <a:cs typeface="Calibri"/>
              </a:rPr>
              <a:pPr algn="r"/>
              <a:t>Source: Sport England, Active Lives Adults, Nov 15/16 to Nov 19/20 , age 16+, excluding gardening</a:t>
            </a:fld>
            <a:endParaRPr lang="en-US" sz="800" b="0" i="0" u="none" strike="noStrike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2D1DD5-447E-4F9A-BB6C-BAE706A6D8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178800" y="1751308"/>
            <a:ext cx="3849687" cy="3768430"/>
          </a:xfrm>
        </p:spPr>
        <p:txBody>
          <a:bodyPr>
            <a:normAutofit/>
          </a:bodyPr>
          <a:lstStyle>
            <a:lvl1pPr marL="0" indent="0">
              <a:lnSpc>
                <a:spcPct val="70000"/>
              </a:lnSpc>
              <a:buNone/>
              <a:defRPr sz="3600"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48035991-4799-45E8-9A24-7932F476216C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204788" y="862751"/>
            <a:ext cx="3249612" cy="5276850"/>
          </a:xfrm>
        </p:spPr>
        <p:txBody>
          <a:bodyPr/>
          <a:lstStyle/>
          <a:p>
            <a:endParaRPr lang="en-GB"/>
          </a:p>
        </p:txBody>
      </p:sp>
      <p:sp>
        <p:nvSpPr>
          <p:cNvPr id="14" name="Chart Placeholder 4">
            <a:extLst>
              <a:ext uri="{FF2B5EF4-FFF2-40B4-BE49-F238E27FC236}">
                <a16:creationId xmlns:a16="http://schemas.microsoft.com/office/drawing/2014/main" id="{88200D1A-2363-4840-8CE2-EEEA8FC8A71D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3519103" y="862751"/>
            <a:ext cx="3930411" cy="5276850"/>
          </a:xfrm>
        </p:spPr>
        <p:txBody>
          <a:bodyPr/>
          <a:lstStyle/>
          <a:p>
            <a:endParaRPr lang="en-GB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C417962-9DB6-4A27-8ED8-AEC824ABD119}"/>
              </a:ext>
            </a:extLst>
          </p:cNvPr>
          <p:cNvCxnSpPr>
            <a:cxnSpLocks/>
          </p:cNvCxnSpPr>
          <p:nvPr userDrawn="1"/>
        </p:nvCxnSpPr>
        <p:spPr>
          <a:xfrm>
            <a:off x="7748912" y="1790240"/>
            <a:ext cx="0" cy="3341741"/>
          </a:xfrm>
          <a:prstGeom prst="line">
            <a:avLst/>
          </a:prstGeom>
          <a:ln w="19050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8739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B947F34-8F97-4D53-885D-11658118692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162989" y="1037167"/>
            <a:ext cx="11846982" cy="503239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8BCDCAF-010D-43DB-B407-B1B310AD2A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5319" y="124067"/>
            <a:ext cx="11804652" cy="725455"/>
          </a:xfrm>
        </p:spPr>
        <p:txBody>
          <a:bodyPr>
            <a:noAutofit/>
          </a:bodyPr>
          <a:lstStyle>
            <a:lvl1pPr marL="0" indent="0">
              <a:buNone/>
              <a:defRPr sz="5400">
                <a:latin typeface="Angsana New" panose="020B0502040204020203" pitchFamily="18" charset="-34"/>
                <a:cs typeface="Angsana New" panose="020B0502040204020203" pitchFamily="18" charset="-34"/>
              </a:defRPr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59397D7-1547-4AEC-88EF-0E8F647AE6D3}"/>
              </a:ext>
            </a:extLst>
          </p:cNvPr>
          <p:cNvSpPr txBox="1">
            <a:spLocks noGrp="1"/>
          </p:cNvSpPr>
          <p:nvPr>
            <p:ph type="body" sz="quarter" idx="12"/>
          </p:nvPr>
        </p:nvSpPr>
        <p:spPr>
          <a:xfrm>
            <a:off x="6598321" y="6251038"/>
            <a:ext cx="5411650" cy="230934"/>
          </a:xfrm>
          <a:prstGeom prst="rect">
            <a:avLst/>
          </a:prstGeom>
          <a:ln>
            <a:noFill/>
          </a:ln>
        </p:spPr>
        <p:txBody>
          <a:bodyPr wrap="square">
            <a:normAutofit fontScale="92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fld id="{9386D989-93B7-4D37-BF6C-3ED024B2711F}" type="TxLink">
              <a:rPr lang="en-US" sz="1100" b="0" i="0" u="none" strike="noStrike">
                <a:solidFill>
                  <a:srgbClr val="000000"/>
                </a:solidFill>
                <a:latin typeface="Calibri"/>
                <a:cs typeface="Calibri"/>
              </a:rPr>
              <a:pPr algn="r"/>
              <a:t>Source: Sport England, Active Lives Adults, Nov 15/16 to Nov 19/20 , age 16+, excluding gardening</a:t>
            </a:fld>
            <a:endParaRPr lang="en-US" sz="800" b="0" i="0" u="none" strike="noStrike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482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with pre co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B947F34-8F97-4D53-885D-11658118692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162989" y="1037167"/>
            <a:ext cx="11846982" cy="503239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8BCDCAF-010D-43DB-B407-B1B310AD2A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5319" y="124067"/>
            <a:ext cx="11804652" cy="725455"/>
          </a:xfrm>
        </p:spPr>
        <p:txBody>
          <a:bodyPr>
            <a:noAutofit/>
          </a:bodyPr>
          <a:lstStyle>
            <a:lvl1pPr marL="0" indent="0">
              <a:buNone/>
              <a:defRPr sz="5400">
                <a:latin typeface="Angsana New" panose="020B0502040204020203" pitchFamily="18" charset="-34"/>
                <a:cs typeface="Angsana New" panose="020B0502040204020203" pitchFamily="18" charset="-34"/>
              </a:defRPr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59397D7-1547-4AEC-88EF-0E8F647AE6D3}"/>
              </a:ext>
            </a:extLst>
          </p:cNvPr>
          <p:cNvSpPr txBox="1">
            <a:spLocks noGrp="1"/>
          </p:cNvSpPr>
          <p:nvPr>
            <p:ph type="body" sz="quarter" idx="12"/>
          </p:nvPr>
        </p:nvSpPr>
        <p:spPr>
          <a:xfrm>
            <a:off x="6598321" y="6251038"/>
            <a:ext cx="5411650" cy="230934"/>
          </a:xfrm>
          <a:prstGeom prst="rect">
            <a:avLst/>
          </a:prstGeom>
          <a:ln>
            <a:noFill/>
          </a:ln>
        </p:spPr>
        <p:txBody>
          <a:bodyPr wrap="square">
            <a:normAutofit fontScale="92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fld id="{9386D989-93B7-4D37-BF6C-3ED024B2711F}" type="TxLink">
              <a:rPr lang="en-US" sz="1100" b="0" i="0" u="none" strike="noStrike">
                <a:solidFill>
                  <a:srgbClr val="000000"/>
                </a:solidFill>
                <a:latin typeface="Calibri"/>
                <a:cs typeface="Calibri"/>
              </a:rPr>
              <a:pPr algn="r"/>
              <a:t>Source: Sport England, Active Lives Adults, Nov 15/16 to Nov 19/20 , age 16+, excluding gardening</a:t>
            </a:fld>
            <a:endParaRPr lang="en-US" sz="800" b="0" i="0" u="none" strike="noStrike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0CD666-0097-C8DA-5273-4C38D0DBCB09}"/>
              </a:ext>
            </a:extLst>
          </p:cNvPr>
          <p:cNvSpPr/>
          <p:nvPr userDrawn="1"/>
        </p:nvSpPr>
        <p:spPr>
          <a:xfrm>
            <a:off x="780585" y="849522"/>
            <a:ext cx="6579219" cy="4346946"/>
          </a:xfrm>
          <a:prstGeom prst="rect">
            <a:avLst/>
          </a:prstGeom>
          <a:pattFill prst="lt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3C4347-702D-1138-BBA2-7989C72C56CB}"/>
              </a:ext>
            </a:extLst>
          </p:cNvPr>
          <p:cNvSpPr txBox="1"/>
          <p:nvPr userDrawn="1"/>
        </p:nvSpPr>
        <p:spPr>
          <a:xfrm>
            <a:off x="780585" y="862206"/>
            <a:ext cx="1172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2"/>
                </a:solidFill>
              </a:rPr>
              <a:t>Pre-Covid</a:t>
            </a:r>
          </a:p>
        </p:txBody>
      </p:sp>
    </p:spTree>
    <p:extLst>
      <p:ext uri="{BB962C8B-B14F-4D97-AF65-F5344CB8AC3E}">
        <p14:creationId xmlns:p14="http://schemas.microsoft.com/office/powerpoint/2010/main" val="285598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8BCDCAF-010D-43DB-B407-B1B310AD2A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5319" y="124067"/>
            <a:ext cx="11804652" cy="725455"/>
          </a:xfrm>
        </p:spPr>
        <p:txBody>
          <a:bodyPr>
            <a:noAutofit/>
          </a:bodyPr>
          <a:lstStyle>
            <a:lvl1pPr marL="0" indent="0">
              <a:buNone/>
              <a:defRPr sz="5400">
                <a:latin typeface="Angsana New" panose="020B0502040204020203" pitchFamily="18" charset="-34"/>
                <a:cs typeface="Angsana New" panose="020B0502040204020203" pitchFamily="18" charset="-34"/>
              </a:defRPr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59397D7-1547-4AEC-88EF-0E8F647AE6D3}"/>
              </a:ext>
            </a:extLst>
          </p:cNvPr>
          <p:cNvSpPr txBox="1">
            <a:spLocks noGrp="1"/>
          </p:cNvSpPr>
          <p:nvPr>
            <p:ph type="body" sz="quarter" idx="12"/>
          </p:nvPr>
        </p:nvSpPr>
        <p:spPr>
          <a:xfrm>
            <a:off x="6598321" y="6251038"/>
            <a:ext cx="5411650" cy="230934"/>
          </a:xfrm>
          <a:prstGeom prst="rect">
            <a:avLst/>
          </a:prstGeom>
          <a:ln>
            <a:noFill/>
          </a:ln>
        </p:spPr>
        <p:txBody>
          <a:bodyPr wrap="square">
            <a:normAutofit fontScale="92500"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fld id="{9386D989-93B7-4D37-BF6C-3ED024B2711F}" type="TxLink">
              <a:rPr lang="en-US" sz="1100" b="0" i="0" u="none" strike="noStrike">
                <a:solidFill>
                  <a:srgbClr val="000000"/>
                </a:solidFill>
                <a:latin typeface="Calibri"/>
                <a:cs typeface="Calibri"/>
              </a:rPr>
              <a:pPr algn="r"/>
              <a:t>Source: Sport England, Active Lives Adults, Nov 15/16 to Nov 19/20 , age 16+, excluding gardening</a:t>
            </a:fld>
            <a:endParaRPr lang="en-US" sz="800" b="0" i="0" u="none" strike="noStrike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13388A-C000-4BD7-9EA8-B287B4E246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0510" y="1055688"/>
            <a:ext cx="11623251" cy="5072062"/>
          </a:xfrm>
        </p:spPr>
        <p:txBody>
          <a:bodyPr>
            <a:normAutofit/>
          </a:bodyPr>
          <a:lstStyle>
            <a:lvl1pPr marL="228600" indent="-228600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  <a:cs typeface="Angsana New" panose="02020603050405020304" pitchFamily="18" charset="-34"/>
              </a:defRPr>
            </a:lvl1pPr>
            <a:lvl2pPr marL="685800" indent="-228600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  <a:cs typeface="Angsana New" panose="02020603050405020304" pitchFamily="18" charset="-34"/>
              </a:defRPr>
            </a:lvl2pPr>
            <a:lvl3pPr marL="1143000" indent="-228600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  <a:cs typeface="Angsana New" panose="02020603050405020304" pitchFamily="18" charset="-34"/>
              </a:defRPr>
            </a:lvl3pPr>
            <a:lvl4pPr marL="1600200" indent="-228600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  <a:cs typeface="Angsana New" panose="02020603050405020304" pitchFamily="18" charset="-34"/>
              </a:defRPr>
            </a:lvl4pPr>
            <a:lvl5pPr marL="2057400" indent="-228600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  <a:cs typeface="Angsana New" panose="02020603050405020304" pitchFamily="18" charset="-34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7990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97AFFF7-6EB2-4AD3-8850-3E49A89467F3}"/>
              </a:ext>
            </a:extLst>
          </p:cNvPr>
          <p:cNvCxnSpPr>
            <a:cxnSpLocks/>
            <a:stCxn id="2" idx="2"/>
          </p:cNvCxnSpPr>
          <p:nvPr userDrawn="1"/>
        </p:nvCxnSpPr>
        <p:spPr>
          <a:xfrm>
            <a:off x="376196" y="2220704"/>
            <a:ext cx="3567" cy="2626718"/>
          </a:xfrm>
          <a:prstGeom prst="line">
            <a:avLst/>
          </a:prstGeom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B947F34-8F97-4D53-885D-11658118692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644068" y="1781968"/>
            <a:ext cx="1635572" cy="3782612"/>
          </a:xfrm>
        </p:spPr>
        <p:txBody>
          <a:bodyPr/>
          <a:lstStyle/>
          <a:p>
            <a:endParaRPr lang="en-GB"/>
          </a:p>
        </p:txBody>
      </p:sp>
      <p:sp>
        <p:nvSpPr>
          <p:cNvPr id="8" name="Chart Placeholder 2">
            <a:extLst>
              <a:ext uri="{FF2B5EF4-FFF2-40B4-BE49-F238E27FC236}">
                <a16:creationId xmlns:a16="http://schemas.microsoft.com/office/drawing/2014/main" id="{B08A345E-CC77-4AB1-8C7F-2D1F6CD6AF9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2560986" y="1781968"/>
            <a:ext cx="1635572" cy="3782612"/>
          </a:xfrm>
        </p:spPr>
        <p:txBody>
          <a:bodyPr/>
          <a:lstStyle/>
          <a:p>
            <a:endParaRPr lang="en-GB"/>
          </a:p>
        </p:txBody>
      </p:sp>
      <p:sp>
        <p:nvSpPr>
          <p:cNvPr id="9" name="Chart Placeholder 2">
            <a:extLst>
              <a:ext uri="{FF2B5EF4-FFF2-40B4-BE49-F238E27FC236}">
                <a16:creationId xmlns:a16="http://schemas.microsoft.com/office/drawing/2014/main" id="{AC169400-04E1-48DD-ACE6-878CD0151A2E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477904" y="1781968"/>
            <a:ext cx="1635572" cy="3782612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Chart Placeholder 2">
            <a:extLst>
              <a:ext uri="{FF2B5EF4-FFF2-40B4-BE49-F238E27FC236}">
                <a16:creationId xmlns:a16="http://schemas.microsoft.com/office/drawing/2014/main" id="{D82ED507-B66B-4121-B445-552C1F909282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394822" y="1781968"/>
            <a:ext cx="1635572" cy="378261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2" name="Chart Placeholder 2">
            <a:extLst>
              <a:ext uri="{FF2B5EF4-FFF2-40B4-BE49-F238E27FC236}">
                <a16:creationId xmlns:a16="http://schemas.microsoft.com/office/drawing/2014/main" id="{32A2FC24-C747-437C-975A-C46430F02824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8311740" y="1781968"/>
            <a:ext cx="1635572" cy="378261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4126A05-2653-4764-8864-36D098233249}"/>
              </a:ext>
            </a:extLst>
          </p:cNvPr>
          <p:cNvSpPr txBox="1">
            <a:spLocks noGrp="1"/>
          </p:cNvSpPr>
          <p:nvPr>
            <p:ph type="body" sz="quarter" idx="12" hasCustomPrompt="1"/>
          </p:nvPr>
        </p:nvSpPr>
        <p:spPr>
          <a:xfrm>
            <a:off x="6598321" y="6251038"/>
            <a:ext cx="5411650" cy="230934"/>
          </a:xfrm>
          <a:prstGeom prst="rect">
            <a:avLst/>
          </a:prstGeom>
          <a:ln>
            <a:noFill/>
          </a:ln>
        </p:spPr>
        <p:txBody>
          <a:bodyPr wrap="square">
            <a:normAutofit fontScale="92500"/>
          </a:bodyPr>
          <a:lstStyle>
            <a:lvl1pPr marL="0" indent="0">
              <a:buNone/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100" b="0" i="0" u="none" strike="noStrike" dirty="0">
                <a:solidFill>
                  <a:srgbClr val="000000"/>
                </a:solidFill>
                <a:latin typeface="Calibri"/>
                <a:cs typeface="Calibri"/>
              </a:rPr>
              <a:t>Source:</a:t>
            </a:r>
            <a:endParaRPr lang="en-US" sz="800" b="0" i="0" u="none" strike="noStrike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F7DFC680-B6FC-47E5-A192-BD36518692C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31762" y="125994"/>
            <a:ext cx="11928476" cy="725488"/>
          </a:xfrm>
        </p:spPr>
        <p:txBody>
          <a:bodyPr>
            <a:noAutofit/>
          </a:bodyPr>
          <a:lstStyle>
            <a:lvl1pPr marL="0" indent="0">
              <a:lnSpc>
                <a:spcPct val="70000"/>
              </a:lnSpc>
              <a:buNone/>
              <a:defRPr sz="5400"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15" name="Chart Placeholder 2">
            <a:extLst>
              <a:ext uri="{FF2B5EF4-FFF2-40B4-BE49-F238E27FC236}">
                <a16:creationId xmlns:a16="http://schemas.microsoft.com/office/drawing/2014/main" id="{D9BBE3DA-AA5E-42A9-94D8-E50383EF44D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2810203" y="5698502"/>
            <a:ext cx="6968505" cy="341763"/>
          </a:xfrm>
        </p:spPr>
        <p:txBody>
          <a:bodyPr/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A69810-706B-449D-822E-4FE4862B1F8E}"/>
              </a:ext>
            </a:extLst>
          </p:cNvPr>
          <p:cNvSpPr txBox="1"/>
          <p:nvPr userDrawn="1"/>
        </p:nvSpPr>
        <p:spPr>
          <a:xfrm>
            <a:off x="-101113" y="1759039"/>
            <a:ext cx="954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Lowest inactivity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6B6B3F-922A-4B32-B604-F73487FA7B52}"/>
              </a:ext>
            </a:extLst>
          </p:cNvPr>
          <p:cNvSpPr txBox="1"/>
          <p:nvPr userDrawn="1"/>
        </p:nvSpPr>
        <p:spPr>
          <a:xfrm>
            <a:off x="-80993" y="4834768"/>
            <a:ext cx="954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Highest inactivity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BA84591-39AD-41FC-A9AF-428620F3EA35}"/>
              </a:ext>
            </a:extLst>
          </p:cNvPr>
          <p:cNvCxnSpPr>
            <a:cxnSpLocks/>
          </p:cNvCxnSpPr>
          <p:nvPr userDrawn="1"/>
        </p:nvCxnSpPr>
        <p:spPr>
          <a:xfrm flipH="1">
            <a:off x="4316790" y="2063658"/>
            <a:ext cx="0" cy="324000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130DC8E-0F82-4F22-BEEE-F3387CC671F3}"/>
              </a:ext>
            </a:extLst>
          </p:cNvPr>
          <p:cNvCxnSpPr>
            <a:cxnSpLocks/>
          </p:cNvCxnSpPr>
          <p:nvPr userDrawn="1"/>
        </p:nvCxnSpPr>
        <p:spPr>
          <a:xfrm flipH="1">
            <a:off x="6240339" y="2063658"/>
            <a:ext cx="0" cy="324000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A7A3777-5E81-4D5C-B56E-F40B94F41397}"/>
              </a:ext>
            </a:extLst>
          </p:cNvPr>
          <p:cNvCxnSpPr>
            <a:cxnSpLocks/>
          </p:cNvCxnSpPr>
          <p:nvPr userDrawn="1"/>
        </p:nvCxnSpPr>
        <p:spPr>
          <a:xfrm flipH="1">
            <a:off x="8163888" y="2063658"/>
            <a:ext cx="0" cy="324000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9273FAF-0350-480F-832C-B7DD62ABF875}"/>
              </a:ext>
            </a:extLst>
          </p:cNvPr>
          <p:cNvCxnSpPr>
            <a:cxnSpLocks/>
          </p:cNvCxnSpPr>
          <p:nvPr userDrawn="1"/>
        </p:nvCxnSpPr>
        <p:spPr>
          <a:xfrm flipH="1">
            <a:off x="10087438" y="2063658"/>
            <a:ext cx="0" cy="324000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520FF46-DA9B-468B-80D9-7ED730054B51}"/>
              </a:ext>
            </a:extLst>
          </p:cNvPr>
          <p:cNvSpPr txBox="1"/>
          <p:nvPr userDrawn="1"/>
        </p:nvSpPr>
        <p:spPr>
          <a:xfrm rot="16200000">
            <a:off x="-318049" y="3407970"/>
            <a:ext cx="1382932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Local Authorities</a:t>
            </a:r>
          </a:p>
        </p:txBody>
      </p:sp>
      <p:sp>
        <p:nvSpPr>
          <p:cNvPr id="22" name="Chart Placeholder 2">
            <a:extLst>
              <a:ext uri="{FF2B5EF4-FFF2-40B4-BE49-F238E27FC236}">
                <a16:creationId xmlns:a16="http://schemas.microsoft.com/office/drawing/2014/main" id="{3ABDC728-790F-122D-4327-D5849BADCD86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10228656" y="1781968"/>
            <a:ext cx="1635572" cy="3782612"/>
          </a:xfrm>
        </p:spPr>
        <p:txBody>
          <a:bodyPr/>
          <a:lstStyle/>
          <a:p>
            <a:endParaRPr lang="en-GB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9FFAB6B-6CE6-DAD7-76EE-711E4888DF10}"/>
              </a:ext>
            </a:extLst>
          </p:cNvPr>
          <p:cNvCxnSpPr>
            <a:cxnSpLocks/>
          </p:cNvCxnSpPr>
          <p:nvPr userDrawn="1"/>
        </p:nvCxnSpPr>
        <p:spPr>
          <a:xfrm flipH="1">
            <a:off x="2393241" y="2063658"/>
            <a:ext cx="0" cy="324000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F20D4450-BFF2-C870-83AF-67F805B24D56}"/>
              </a:ext>
            </a:extLst>
          </p:cNvPr>
          <p:cNvSpPr txBox="1"/>
          <p:nvPr userDrawn="1"/>
        </p:nvSpPr>
        <p:spPr>
          <a:xfrm>
            <a:off x="735500" y="5303658"/>
            <a:ext cx="8150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15-16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84A6F96-CADE-76E8-0497-47F59B956425}"/>
              </a:ext>
            </a:extLst>
          </p:cNvPr>
          <p:cNvSpPr txBox="1"/>
          <p:nvPr userDrawn="1"/>
        </p:nvSpPr>
        <p:spPr>
          <a:xfrm>
            <a:off x="2652578" y="5303658"/>
            <a:ext cx="8150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16-17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E98B927-DF4A-4B13-1B70-8C72A219F9F3}"/>
              </a:ext>
            </a:extLst>
          </p:cNvPr>
          <p:cNvSpPr txBox="1"/>
          <p:nvPr userDrawn="1"/>
        </p:nvSpPr>
        <p:spPr>
          <a:xfrm>
            <a:off x="4569656" y="5303658"/>
            <a:ext cx="8150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17-18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A5DC404-7EF7-2079-6B9E-31C48193BE85}"/>
              </a:ext>
            </a:extLst>
          </p:cNvPr>
          <p:cNvSpPr txBox="1"/>
          <p:nvPr userDrawn="1"/>
        </p:nvSpPr>
        <p:spPr>
          <a:xfrm>
            <a:off x="6486734" y="5303658"/>
            <a:ext cx="8150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18-19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314850B-EAF6-55FA-CB09-58D94663603C}"/>
              </a:ext>
            </a:extLst>
          </p:cNvPr>
          <p:cNvSpPr txBox="1"/>
          <p:nvPr userDrawn="1"/>
        </p:nvSpPr>
        <p:spPr>
          <a:xfrm>
            <a:off x="8403812" y="5303658"/>
            <a:ext cx="8150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19-20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C0518C2-990A-0BB6-68C6-200E042EDCBB}"/>
              </a:ext>
            </a:extLst>
          </p:cNvPr>
          <p:cNvSpPr txBox="1"/>
          <p:nvPr userDrawn="1"/>
        </p:nvSpPr>
        <p:spPr>
          <a:xfrm>
            <a:off x="10320889" y="5303658"/>
            <a:ext cx="8150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20-21</a:t>
            </a:r>
          </a:p>
        </p:txBody>
      </p:sp>
    </p:spTree>
    <p:extLst>
      <p:ext uri="{BB962C8B-B14F-4D97-AF65-F5344CB8AC3E}">
        <p14:creationId xmlns:p14="http://schemas.microsoft.com/office/powerpoint/2010/main" val="2020740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20E023A-BB16-4CA6-9D2E-E5D03AFC7C54}"/>
              </a:ext>
            </a:extLst>
          </p:cNvPr>
          <p:cNvSpPr txBox="1">
            <a:spLocks/>
          </p:cNvSpPr>
          <p:nvPr userDrawn="1"/>
        </p:nvSpPr>
        <p:spPr>
          <a:xfrm>
            <a:off x="3015082" y="2038803"/>
            <a:ext cx="7748755" cy="1220956"/>
          </a:xfrm>
          <a:prstGeom prst="rect">
            <a:avLst/>
          </a:prstGeom>
        </p:spPr>
        <p:txBody>
          <a:bodyPr wrap="squar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endParaRPr lang="en-US" sz="8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50000"/>
              </a:lnSpc>
            </a:pPr>
            <a:r>
              <a:rPr lang="en-US" sz="8000" dirty="0"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r>
              <a:rPr lang="en-US" sz="8000" b="0" i="0" u="none" strike="noStrike" dirty="0">
                <a:latin typeface="Angsana New" panose="02020603050405020304" pitchFamily="18" charset="-34"/>
                <a:cs typeface="Angsana New" panose="02020603050405020304" pitchFamily="18" charset="-34"/>
              </a:rPr>
              <a:t>re </a:t>
            </a:r>
            <a:r>
              <a:rPr lang="en-US" sz="8000" b="0" i="0" u="none" strike="noStrike" dirty="0">
                <a:solidFill>
                  <a:schemeClr val="accent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inactive</a:t>
            </a:r>
            <a:r>
              <a:rPr lang="en-US" sz="8000" b="0" i="0" u="none" strike="noStrike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, approximately </a:t>
            </a: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F9074E21-938C-45FB-BE88-D23CEAC86936}"/>
              </a:ext>
            </a:extLst>
          </p:cNvPr>
          <p:cNvCxnSpPr>
            <a:cxnSpLocks/>
          </p:cNvCxnSpPr>
          <p:nvPr userDrawn="1"/>
        </p:nvCxnSpPr>
        <p:spPr>
          <a:xfrm rot="5400000">
            <a:off x="964313" y="2351501"/>
            <a:ext cx="2772000" cy="1152000"/>
          </a:xfrm>
          <a:prstGeom prst="bentConnector3">
            <a:avLst>
              <a:gd name="adj1" fmla="val 491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F7A465C5-7DB2-4043-BD96-1E9D49F6C26C}"/>
              </a:ext>
            </a:extLst>
          </p:cNvPr>
          <p:cNvSpPr txBox="1">
            <a:spLocks noGrp="1"/>
          </p:cNvSpPr>
          <p:nvPr>
            <p:ph type="body" sz="quarter" idx="12" hasCustomPrompt="1"/>
          </p:nvPr>
        </p:nvSpPr>
        <p:spPr>
          <a:xfrm>
            <a:off x="6648588" y="6251038"/>
            <a:ext cx="5411650" cy="230934"/>
          </a:xfrm>
          <a:prstGeom prst="rect">
            <a:avLst/>
          </a:prstGeom>
          <a:ln>
            <a:noFill/>
          </a:ln>
        </p:spPr>
        <p:txBody>
          <a:bodyPr wrap="square">
            <a:normAutofit fontScale="92500"/>
          </a:bodyPr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100" b="0" i="0" u="none" strike="noStrike" dirty="0">
                <a:solidFill>
                  <a:srgbClr val="000000"/>
                </a:solidFill>
                <a:latin typeface="Calibri"/>
                <a:cs typeface="Calibri"/>
              </a:rPr>
              <a:t>Source:</a:t>
            </a:r>
            <a:endParaRPr lang="en-US" sz="800" b="0" i="0" u="none" strike="noStrike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1" name="Chart Placeholder 10">
            <a:extLst>
              <a:ext uri="{FF2B5EF4-FFF2-40B4-BE49-F238E27FC236}">
                <a16:creationId xmlns:a16="http://schemas.microsoft.com/office/drawing/2014/main" id="{519FCC1F-2386-45C6-A8A0-57A7A083BAE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490537" y="4361663"/>
            <a:ext cx="11363611" cy="170643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GB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C275BC8-83CB-4537-821C-DB5671C7F71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15083" y="1022807"/>
            <a:ext cx="2616468" cy="863327"/>
          </a:xfrm>
        </p:spPr>
        <p:txBody>
          <a:bodyPr>
            <a:noAutofit/>
          </a:bodyPr>
          <a:lstStyle>
            <a:lvl1pPr marL="0" indent="0">
              <a:buNone/>
              <a:defRPr sz="6600" b="1"/>
            </a:lvl1pPr>
            <a:lvl5pPr>
              <a:defRPr/>
            </a:lvl5pPr>
          </a:lstStyle>
          <a:p>
            <a:pPr lvl="0"/>
            <a:r>
              <a:rPr lang="en-US" dirty="0"/>
              <a:t>%</a:t>
            </a:r>
            <a:endParaRPr lang="en-GB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C2617B23-1AAF-4D42-AD68-4ED227C7B1E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15082" y="2038803"/>
            <a:ext cx="7981775" cy="1085850"/>
          </a:xfrm>
        </p:spPr>
        <p:txBody>
          <a:bodyPr/>
          <a:lstStyle>
            <a:lvl1pPr marL="0" indent="0">
              <a:lnSpc>
                <a:spcPct val="50000"/>
              </a:lnSpc>
              <a:buNone/>
              <a:defRPr sz="8000"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</a:lstStyle>
          <a:p>
            <a:pPr lvl="0"/>
            <a:r>
              <a:rPr lang="en-US" dirty="0"/>
              <a:t>area</a:t>
            </a:r>
            <a:endParaRPr lang="en-GB" dirty="0"/>
          </a:p>
        </p:txBody>
      </p:sp>
      <p:sp>
        <p:nvSpPr>
          <p:cNvPr id="13" name="Text Placeholder 19">
            <a:extLst>
              <a:ext uri="{FF2B5EF4-FFF2-40B4-BE49-F238E27FC236}">
                <a16:creationId xmlns:a16="http://schemas.microsoft.com/office/drawing/2014/main" id="{425C1A83-C19F-4EB5-9CE9-29F50D8ABEE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015082" y="3284084"/>
            <a:ext cx="5841983" cy="1085850"/>
          </a:xfrm>
        </p:spPr>
        <p:txBody>
          <a:bodyPr/>
          <a:lstStyle>
            <a:lvl1pPr marL="0" indent="0">
              <a:lnSpc>
                <a:spcPct val="50000"/>
              </a:lnSpc>
              <a:buNone/>
              <a:defRPr sz="8000">
                <a:latin typeface="Angsana New" panose="02020603050405020304" pitchFamily="18" charset="-34"/>
                <a:cs typeface="Angsana New" panose="02020603050405020304" pitchFamily="18" charset="-34"/>
              </a:defRPr>
            </a:lvl1pPr>
          </a:lstStyle>
          <a:p>
            <a:pPr lvl="0"/>
            <a:r>
              <a:rPr lang="en-US" dirty="0"/>
              <a:t>xxx,000 people</a:t>
            </a:r>
            <a:endParaRPr lang="en-GB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5C89FF9-E68F-ACDE-8592-D2859B33D57F}"/>
              </a:ext>
            </a:extLst>
          </p:cNvPr>
          <p:cNvSpPr txBox="1">
            <a:spLocks/>
          </p:cNvSpPr>
          <p:nvPr userDrawn="1"/>
        </p:nvSpPr>
        <p:spPr>
          <a:xfrm>
            <a:off x="5631551" y="1432638"/>
            <a:ext cx="3459695" cy="1220956"/>
          </a:xfrm>
          <a:prstGeom prst="rect">
            <a:avLst/>
          </a:prstGeom>
        </p:spPr>
        <p:txBody>
          <a:bodyPr wrap="squar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r>
              <a:rPr lang="en-US" sz="8000" dirty="0">
                <a:latin typeface="Angsana New" panose="02020603050405020304" pitchFamily="18" charset="-34"/>
                <a:cs typeface="Angsana New" panose="02020603050405020304" pitchFamily="18" charset="-34"/>
              </a:rPr>
              <a:t>of adults in</a:t>
            </a:r>
            <a:endParaRPr lang="en-US" sz="8000" b="0" i="0" u="none" strike="noStrike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56802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7C3CE-D202-4F0F-BD6C-7CDAB79ABF21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5BAB0-EB1A-41CC-AAC6-FBF78EB197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69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5" r:id="rId2"/>
    <p:sldLayoutId id="2147483740" r:id="rId3"/>
    <p:sldLayoutId id="2147483741" r:id="rId4"/>
    <p:sldLayoutId id="2147483706" r:id="rId5"/>
    <p:sldLayoutId id="2147483747" r:id="rId6"/>
    <p:sldLayoutId id="2147483699" r:id="rId7"/>
    <p:sldLayoutId id="2147483684" r:id="rId8"/>
    <p:sldLayoutId id="2147483704" r:id="rId9"/>
    <p:sldLayoutId id="2147483751" r:id="rId10"/>
    <p:sldLayoutId id="2147483748" r:id="rId11"/>
    <p:sldLayoutId id="2147483707" r:id="rId12"/>
    <p:sldLayoutId id="2147483745" r:id="rId13"/>
    <p:sldLayoutId id="2147483753" r:id="rId14"/>
    <p:sldLayoutId id="2147483754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48404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8446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52" r:id="rId2"/>
    <p:sldLayoutId id="2147483713" r:id="rId3"/>
    <p:sldLayoutId id="2147483749" r:id="rId4"/>
    <p:sldLayoutId id="2147483714" r:id="rId5"/>
    <p:sldLayoutId id="2147483715" r:id="rId6"/>
    <p:sldLayoutId id="2147483718" r:id="rId7"/>
    <p:sldLayoutId id="214748373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b="1" i="0" kern="1200">
          <a:solidFill>
            <a:schemeClr val="tx1"/>
          </a:solidFill>
          <a:latin typeface="Angsana New" panose="02020603050405020304" pitchFamily="18" charset="-34"/>
          <a:ea typeface="+mj-ea"/>
          <a:cs typeface="Angsana New" panose="02020603050405020304" pitchFamily="18" charset="-34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chart" Target="../charts/chart5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6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6.xml"/><Relationship Id="rId4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4D7_FAA3B796.xml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chart" Target="../charts/chart3.xml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4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017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8E5FB-DC89-4349-B94D-CF975AFEFE4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GB" sz="4400" b="1" dirty="0">
                <a:solidFill>
                  <a:srgbClr val="052148"/>
                </a:solidFill>
                <a:latin typeface="Didact Gothic Regular"/>
                <a:ea typeface="+mj-ea"/>
                <a:cs typeface="Angsana New" panose="020B0502040204020203" pitchFamily="18" charset="-34"/>
              </a:rPr>
              <a:t>Most inactive people do </a:t>
            </a:r>
            <a:r>
              <a:rPr lang="en-GB" sz="4400" b="1" dirty="0">
                <a:solidFill>
                  <a:srgbClr val="FF0000"/>
                </a:solidFill>
                <a:latin typeface="Didact Gothic Regular"/>
                <a:ea typeface="+mj-ea"/>
                <a:cs typeface="Angsana New" panose="020B0502040204020203" pitchFamily="18" charset="-34"/>
              </a:rPr>
              <a:t>nothing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16BA0B-1E23-4436-B496-155113C8CB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46049" y="6290226"/>
            <a:ext cx="5411650" cy="230934"/>
          </a:xfrm>
        </p:spPr>
        <p:txBody>
          <a:bodyPr>
            <a:normAutofit lnSpcReduction="10000"/>
          </a:bodyPr>
          <a:lstStyle/>
          <a:p>
            <a:pPr algn="r"/>
            <a:r>
              <a:rPr lang="en-US" dirty="0"/>
              <a:t>Source: Sport England, Active Lives Adults, Nov 20-21, </a:t>
            </a:r>
            <a:r>
              <a:rPr lang="en-US" b="1" dirty="0">
                <a:solidFill>
                  <a:schemeClr val="accent5"/>
                </a:solidFill>
              </a:rPr>
              <a:t>excluding gardening, </a:t>
            </a:r>
            <a:r>
              <a:rPr lang="en-US" dirty="0"/>
              <a:t>Census 2021</a:t>
            </a:r>
            <a:endParaRPr lang="en-GB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0000000-0008-0000-1000-00000C000000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1596661" y="1540279"/>
            <a:ext cx="1449388" cy="8620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  <a:spcBef>
                <a:spcPts val="600"/>
              </a:spcBef>
              <a:buNone/>
            </a:pPr>
            <a:r>
              <a:rPr lang="en-GB" sz="2800" b="1" dirty="0">
                <a:solidFill>
                  <a:schemeClr val="bg1"/>
                </a:solidFill>
              </a:rPr>
              <a:t>114,000 </a:t>
            </a:r>
          </a:p>
          <a:p>
            <a:pPr>
              <a:lnSpc>
                <a:spcPct val="50000"/>
              </a:lnSpc>
              <a:spcBef>
                <a:spcPts val="600"/>
              </a:spcBef>
              <a:buNone/>
            </a:pPr>
            <a:r>
              <a:rPr lang="en-GB" sz="2800" b="1" dirty="0">
                <a:solidFill>
                  <a:schemeClr val="bg1"/>
                </a:solidFill>
              </a:rPr>
              <a:t>people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9D826278-B8E6-4A53-916C-67DFE48255AE}"/>
              </a:ext>
            </a:extLst>
          </p:cNvPr>
          <p:cNvSpPr txBox="1">
            <a:spLocks/>
          </p:cNvSpPr>
          <p:nvPr/>
        </p:nvSpPr>
        <p:spPr>
          <a:xfrm>
            <a:off x="4777813" y="1544280"/>
            <a:ext cx="1448271" cy="86290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  <a:spcBef>
                <a:spcPts val="600"/>
              </a:spcBef>
            </a:pPr>
            <a:r>
              <a:rPr lang="en-GB" sz="2800" b="1" dirty="0">
                <a:solidFill>
                  <a:schemeClr val="bg1"/>
                </a:solidFill>
              </a:rPr>
              <a:t>68,000 </a:t>
            </a:r>
          </a:p>
          <a:p>
            <a:pPr>
              <a:lnSpc>
                <a:spcPct val="50000"/>
              </a:lnSpc>
              <a:spcBef>
                <a:spcPts val="600"/>
              </a:spcBef>
            </a:pPr>
            <a:r>
              <a:rPr lang="en-GB" sz="2800" b="1" dirty="0">
                <a:solidFill>
                  <a:schemeClr val="bg1"/>
                </a:solidFill>
              </a:rPr>
              <a:t>people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5602904-AC5C-435E-BAA3-DAF5D7A19596}"/>
              </a:ext>
            </a:extLst>
          </p:cNvPr>
          <p:cNvSpPr txBox="1">
            <a:spLocks/>
          </p:cNvSpPr>
          <p:nvPr/>
        </p:nvSpPr>
        <p:spPr>
          <a:xfrm>
            <a:off x="7830563" y="1544280"/>
            <a:ext cx="1254273" cy="86290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  <a:spcBef>
                <a:spcPts val="600"/>
              </a:spcBef>
            </a:pPr>
            <a:r>
              <a:rPr lang="en-GB" sz="2800" b="1" dirty="0">
                <a:solidFill>
                  <a:schemeClr val="bg1"/>
                </a:solidFill>
              </a:rPr>
              <a:t>8,000 </a:t>
            </a:r>
          </a:p>
          <a:p>
            <a:pPr>
              <a:lnSpc>
                <a:spcPct val="50000"/>
              </a:lnSpc>
              <a:spcBef>
                <a:spcPts val="600"/>
              </a:spcBef>
            </a:pPr>
            <a:r>
              <a:rPr lang="en-GB" sz="2800" b="1" dirty="0">
                <a:solidFill>
                  <a:schemeClr val="bg1"/>
                </a:solidFill>
              </a:rPr>
              <a:t>people</a:t>
            </a: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DC3D3EA7-EC39-97D8-79B5-63D41DEE4DE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392" y="6023820"/>
            <a:ext cx="1786612" cy="724001"/>
          </a:xfrm>
          <a:prstGeom prst="rect">
            <a:avLst/>
          </a:prstGeom>
        </p:spPr>
      </p:pic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5379B261-76F0-0687-D48D-CA2A153EDC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7375"/>
            <a:ext cx="2257425" cy="1190625"/>
          </a:xfrm>
          <a:prstGeom prst="rect">
            <a:avLst/>
          </a:prstGeom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A00-000004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726606"/>
              </p:ext>
            </p:extLst>
          </p:nvPr>
        </p:nvGraphicFramePr>
        <p:xfrm>
          <a:off x="157956" y="2719604"/>
          <a:ext cx="11876088" cy="3081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8356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19B521-6803-49DD-9EAC-F74DA6F79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0" y="2451903"/>
            <a:ext cx="5539410" cy="1325563"/>
          </a:xfrm>
        </p:spPr>
        <p:txBody>
          <a:bodyPr/>
          <a:lstStyle/>
          <a:p>
            <a:r>
              <a:rPr lang="en-GB" sz="4800" dirty="0">
                <a:solidFill>
                  <a:srgbClr val="002855"/>
                </a:solidFill>
                <a:latin typeface="Didact Gothic Regular"/>
                <a:cs typeface="Angsana New" panose="020B0502040204020203" pitchFamily="18" charset="-34"/>
              </a:rPr>
              <a:t>Demographic groups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B99AB7-645F-41C6-8925-7DDCA392D2E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15834" y="1366121"/>
            <a:ext cx="5539410" cy="4351338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>
              <a:spcBef>
                <a:spcPts val="600"/>
              </a:spcBef>
              <a:buNone/>
            </a:pPr>
            <a:r>
              <a:rPr lang="en-GB" sz="2800" b="1" dirty="0">
                <a:cs typeface="Angsana New" panose="02020603050405020304" pitchFamily="18" charset="-34"/>
              </a:rPr>
              <a:t>What to look out for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2600" b="1" dirty="0">
              <a:solidFill>
                <a:schemeClr val="tx1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600" dirty="0">
                <a:solidFill>
                  <a:schemeClr val="tx1"/>
                </a:solidFill>
              </a:rPr>
              <a:t>When we split data by demographic groups we start to see differences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2600" dirty="0">
              <a:solidFill>
                <a:schemeClr val="tx1"/>
              </a:solidFill>
              <a:cs typeface="+mn-cs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600" dirty="0">
                <a:solidFill>
                  <a:schemeClr val="tx1"/>
                </a:solidFill>
                <a:cs typeface="+mn-cs"/>
              </a:rPr>
              <a:t>To help understand these inequalities, we need to look at each demographic group to see how they differ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2600" dirty="0">
              <a:solidFill>
                <a:schemeClr val="tx1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600" dirty="0">
                <a:solidFill>
                  <a:schemeClr val="tx1"/>
                </a:solidFill>
              </a:rPr>
              <a:t>We are able to split the data by:</a:t>
            </a:r>
          </a:p>
          <a:p>
            <a:pPr marL="0" indent="0">
              <a:spcBef>
                <a:spcPts val="0"/>
              </a:spcBef>
              <a:buNone/>
            </a:pPr>
            <a:endParaRPr lang="en-GB" sz="2600" dirty="0"/>
          </a:p>
          <a:p>
            <a:pPr indent="-45720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600" dirty="0">
                <a:solidFill>
                  <a:schemeClr val="tx1"/>
                </a:solidFill>
              </a:rPr>
              <a:t>Gender</a:t>
            </a:r>
          </a:p>
          <a:p>
            <a:pPr indent="-45720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600" dirty="0">
                <a:solidFill>
                  <a:schemeClr val="tx1"/>
                </a:solidFill>
              </a:rPr>
              <a:t>Prevalence of limiting illness</a:t>
            </a:r>
          </a:p>
          <a:p>
            <a:pPr indent="-45720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600" dirty="0">
                <a:solidFill>
                  <a:schemeClr val="tx1"/>
                </a:solidFill>
              </a:rPr>
              <a:t>Age groups</a:t>
            </a:r>
          </a:p>
          <a:p>
            <a:pPr indent="-457200">
              <a:lnSpc>
                <a:spcPct val="110000"/>
              </a:lnSpc>
              <a:spcBef>
                <a:spcPts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600" dirty="0">
                <a:solidFill>
                  <a:schemeClr val="tx1"/>
                </a:solidFill>
              </a:rPr>
              <a:t>Socio economic groups </a:t>
            </a:r>
          </a:p>
          <a:p>
            <a:pPr marL="0" indent="0" algn="r">
              <a:buNone/>
            </a:pPr>
            <a:endParaRPr lang="en-GB" dirty="0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6C625C04-83EC-0756-7965-F806EF00BE7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392" y="6023820"/>
            <a:ext cx="1786612" cy="724001"/>
          </a:xfrm>
          <a:prstGeom prst="rect">
            <a:avLst/>
          </a:prstGeom>
        </p:spPr>
      </p:pic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C05F2BC7-97F8-E18D-2B1F-6FBB34C5D4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7375"/>
            <a:ext cx="2257425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162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65230A-E89B-08DC-78C7-1DC3D4192A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sz="4400" b="1" dirty="0">
                <a:solidFill>
                  <a:srgbClr val="052148"/>
                </a:solidFill>
                <a:latin typeface="Didact Gothic Regular"/>
                <a:ea typeface="+mj-ea"/>
              </a:rPr>
              <a:t>Inactivity by demographic group</a:t>
            </a:r>
          </a:p>
        </p:txBody>
      </p: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0102CFCE-0AEC-F3B2-805E-CCFBF8B3C31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979239" y="6257207"/>
            <a:ext cx="5411788" cy="230188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en-US" dirty="0"/>
              <a:t>Source: Sport England, Active Lives Adults, Nov 20-21, </a:t>
            </a:r>
            <a:r>
              <a:rPr lang="en-US" b="1" dirty="0">
                <a:solidFill>
                  <a:schemeClr val="accent5"/>
                </a:solidFill>
              </a:rPr>
              <a:t>excluding gardening</a:t>
            </a:r>
            <a:endParaRPr lang="en-GB" dirty="0"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5CC4BA13-DC30-4694-B547-B5693CC96DE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392" y="6023820"/>
            <a:ext cx="1786612" cy="724001"/>
          </a:xfrm>
          <a:prstGeom prst="rect">
            <a:avLst/>
          </a:prstGeom>
        </p:spPr>
      </p:pic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421706C9-E8F3-8584-67EE-11A238BEA4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7375"/>
            <a:ext cx="2257425" cy="1190625"/>
          </a:xfrm>
          <a:prstGeom prst="rect">
            <a:avLst/>
          </a:prstGeom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2000-000004000000}"/>
              </a:ext>
            </a:extLst>
          </p:cNvPr>
          <p:cNvGraphicFramePr>
            <a:graphicFrameLocks noGrp="1"/>
          </p:cNvGraphicFramePr>
          <p:nvPr/>
        </p:nvGraphicFramePr>
        <p:xfrm>
          <a:off x="158315" y="992754"/>
          <a:ext cx="11875369" cy="4872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230133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56">
            <a:extLst>
              <a:ext uri="{FF2B5EF4-FFF2-40B4-BE49-F238E27FC236}">
                <a16:creationId xmlns:a16="http://schemas.microsoft.com/office/drawing/2014/main" id="{A83F6A21-2749-F705-DB8E-798E449F5795}"/>
              </a:ext>
            </a:extLst>
          </p:cNvPr>
          <p:cNvSpPr txBox="1">
            <a:spLocks/>
          </p:cNvSpPr>
          <p:nvPr/>
        </p:nvSpPr>
        <p:spPr>
          <a:xfrm>
            <a:off x="3828996" y="6529767"/>
            <a:ext cx="5411650" cy="230934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Source: Sport England, Active Lives Adults, Nov 15-16 to Nov 20-21, </a:t>
            </a:r>
            <a:r>
              <a:rPr lang="en-US" b="1" dirty="0">
                <a:solidFill>
                  <a:schemeClr val="accent5"/>
                </a:solidFill>
              </a:rPr>
              <a:t>excluding gardening</a:t>
            </a:r>
            <a:endParaRPr lang="en-GB" b="1" dirty="0">
              <a:solidFill>
                <a:schemeClr val="accent5"/>
              </a:solidFill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2BE0369-9177-D8FF-2954-C7B54B043F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05319" y="124067"/>
            <a:ext cx="11804652" cy="725455"/>
          </a:xfrm>
        </p:spPr>
        <p:txBody>
          <a:bodyPr/>
          <a:lstStyle/>
          <a:p>
            <a:r>
              <a:rPr lang="en-GB" sz="4400" b="1" dirty="0">
                <a:solidFill>
                  <a:srgbClr val="052148"/>
                </a:solidFill>
                <a:latin typeface="Didact Gothic Regular"/>
                <a:ea typeface="+mj-ea"/>
              </a:rPr>
              <a:t>Inactivity by demographic group - trends</a:t>
            </a:r>
          </a:p>
        </p:txBody>
      </p:sp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AB7FB77A-BFA4-6393-556F-D99BAFAAE6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7375"/>
            <a:ext cx="2257425" cy="1190625"/>
          </a:xfrm>
          <a:prstGeom prst="rect">
            <a:avLst/>
          </a:prstGeom>
        </p:spPr>
      </p:pic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A806D17F-62BD-35FC-AFDC-BA8941DC174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392" y="6023820"/>
            <a:ext cx="1786612" cy="7240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88E96B6-5284-6C2C-F0B6-795294C373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744" y="911913"/>
            <a:ext cx="10324511" cy="503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802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965C71E-65A3-AE78-55C1-3A9AE4CE8176}"/>
              </a:ext>
            </a:extLst>
          </p:cNvPr>
          <p:cNvSpPr txBox="1">
            <a:spLocks/>
          </p:cNvSpPr>
          <p:nvPr/>
        </p:nvSpPr>
        <p:spPr>
          <a:xfrm>
            <a:off x="162989" y="129824"/>
            <a:ext cx="11804652" cy="7254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Angsana New" panose="020B0502040204020203" pitchFamily="18" charset="-34"/>
                <a:ea typeface="+mn-ea"/>
                <a:cs typeface="Angsana New" panose="020B0502040204020203" pitchFamily="18" charset="-34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400" b="1" dirty="0">
                <a:solidFill>
                  <a:srgbClr val="052148"/>
                </a:solidFill>
                <a:latin typeface="Didact Gothic Regular"/>
                <a:ea typeface="+mj-ea"/>
              </a:rPr>
              <a:t>Where people get their active minutes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01F87320-E49C-2BF9-F6E7-26AE7DDA6741}"/>
              </a:ext>
            </a:extLst>
          </p:cNvPr>
          <p:cNvSpPr txBox="1">
            <a:spLocks/>
          </p:cNvSpPr>
          <p:nvPr/>
        </p:nvSpPr>
        <p:spPr>
          <a:xfrm>
            <a:off x="2601015" y="6251038"/>
            <a:ext cx="5411650" cy="230934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buFont typeface="Arial" panose="020B0604020202020204" pitchFamily="34" charset="0"/>
              <a:buNone/>
            </a:pPr>
            <a:r>
              <a:rPr lang="en-US" dirty="0"/>
              <a:t>Source: Sport England, Active Lives Adults, Nov 18-19 to Nov 20-21</a:t>
            </a:r>
            <a:endParaRPr lang="en-GB" dirty="0"/>
          </a:p>
          <a:p>
            <a:pPr algn="r"/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DC9883-50CB-B840-F30E-CFBD76057286}"/>
              </a:ext>
            </a:extLst>
          </p:cNvPr>
          <p:cNvSpPr txBox="1"/>
          <p:nvPr/>
        </p:nvSpPr>
        <p:spPr>
          <a:xfrm>
            <a:off x="4015359" y="5989428"/>
            <a:ext cx="315664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100" b="0" i="0" u="none" strike="noStrike" dirty="0">
                <a:solidFill>
                  <a:srgbClr val="000000"/>
                </a:solidFill>
                <a:latin typeface="Calibri"/>
                <a:cs typeface="Calibri"/>
              </a:rPr>
              <a:t>Measure: Duration, minutes per week 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1DE044-2F02-F2F8-06B8-28DF453D1387}"/>
              </a:ext>
            </a:extLst>
          </p:cNvPr>
          <p:cNvSpPr txBox="1"/>
          <p:nvPr/>
        </p:nvSpPr>
        <p:spPr>
          <a:xfrm>
            <a:off x="6252478" y="1651772"/>
            <a:ext cx="61554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i="0" u="none" strike="noStrike" dirty="0">
                <a:effectLst/>
                <a:latin typeface="Arial" panose="020B0604020202020204" pitchFamily="34" charset="0"/>
              </a:rPr>
              <a:t>All cycling</a:t>
            </a:r>
            <a:r>
              <a:rPr lang="en-GB" sz="1800" i="0" u="none" strike="noStrike" dirty="0">
                <a:effectLst/>
                <a:latin typeface="Arial" panose="020B0604020202020204" pitchFamily="34" charset="0"/>
              </a:rPr>
              <a:t>, </a:t>
            </a:r>
            <a:r>
              <a:rPr lang="en-GB" sz="1800" b="0" i="0" u="none" strike="noStrike" dirty="0">
                <a:effectLst/>
                <a:latin typeface="Arial" panose="020B0604020202020204" pitchFamily="34" charset="0"/>
              </a:rPr>
              <a:t>back to pre pandemic levels</a:t>
            </a:r>
            <a:endParaRPr lang="en-GB" sz="1800" b="0" i="0" u="none" strike="noStrike" dirty="0">
              <a:effectLst/>
              <a:latin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36DC53-FA70-1455-17C8-B5A2AA48B4DC}"/>
              </a:ext>
            </a:extLst>
          </p:cNvPr>
          <p:cNvSpPr txBox="1"/>
          <p:nvPr/>
        </p:nvSpPr>
        <p:spPr>
          <a:xfrm>
            <a:off x="6252478" y="1939168"/>
            <a:ext cx="6194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i="0" u="none" strike="noStrike" dirty="0">
                <a:solidFill>
                  <a:srgbClr val="A6A6A6"/>
                </a:solidFill>
                <a:effectLst/>
                <a:latin typeface="Arial" panose="020B0604020202020204" pitchFamily="34" charset="0"/>
              </a:rPr>
              <a:t>Fitness activities, </a:t>
            </a:r>
            <a:r>
              <a:rPr lang="en-GB" sz="1800" b="1" i="0" u="none" strike="noStrike" dirty="0">
                <a:solidFill>
                  <a:srgbClr val="A6A6A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dropped to new low</a:t>
            </a:r>
            <a:r>
              <a:rPr lang="en-GB" b="1" dirty="0">
                <a:solidFill>
                  <a:srgbClr val="A6A6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24C6A4-85A9-16C0-C372-71520680F442}"/>
              </a:ext>
            </a:extLst>
          </p:cNvPr>
          <p:cNvSpPr txBox="1"/>
          <p:nvPr/>
        </p:nvSpPr>
        <p:spPr>
          <a:xfrm>
            <a:off x="6252478" y="2346517"/>
            <a:ext cx="62112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i="0" u="none" strike="noStrike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Walking for travel</a:t>
            </a:r>
            <a:r>
              <a:rPr lang="en-GB" sz="1800" b="0" i="0" u="none" strike="noStrike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dropped to new low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AD909F-633A-6B89-77F7-4301303EE988}"/>
              </a:ext>
            </a:extLst>
          </p:cNvPr>
          <p:cNvSpPr txBox="1"/>
          <p:nvPr/>
        </p:nvSpPr>
        <p:spPr>
          <a:xfrm>
            <a:off x="6258388" y="2815516"/>
            <a:ext cx="62112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i="0" u="none" strike="noStrike" dirty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Gardening</a:t>
            </a:r>
            <a:r>
              <a:rPr lang="en-GB" sz="1800" b="0" i="0" u="none" strike="noStrike" dirty="0">
                <a:solidFill>
                  <a:schemeClr val="accent5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1800" b="0" i="0" u="none" strike="noStrike" dirty="0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dropped from pandemic highs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7509AA-6FFE-6FD1-E2C2-F860DD8F4D73}"/>
              </a:ext>
            </a:extLst>
          </p:cNvPr>
          <p:cNvSpPr txBox="1"/>
          <p:nvPr/>
        </p:nvSpPr>
        <p:spPr>
          <a:xfrm>
            <a:off x="6246902" y="3366528"/>
            <a:ext cx="62223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i="0" u="none" strike="noStrike" dirty="0">
                <a:solidFill>
                  <a:srgbClr val="7C4982"/>
                </a:solidFill>
                <a:effectLst/>
                <a:latin typeface="Arial" panose="020B0604020202020204" pitchFamily="34" charset="0"/>
              </a:rPr>
              <a:t>Traditional sport</a:t>
            </a:r>
            <a:r>
              <a:rPr lang="en-GB" sz="1800" b="0" i="0" u="none" strike="noStrike" dirty="0">
                <a:solidFill>
                  <a:srgbClr val="7C498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GB" sz="1800" b="0" i="0" u="none" strike="noStrike" dirty="0">
                <a:solidFill>
                  <a:srgbClr val="7C498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signs of recovery</a:t>
            </a:r>
            <a:endParaRPr lang="en-GB" dirty="0">
              <a:solidFill>
                <a:srgbClr val="7C498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1E521AF-BF45-256F-64C3-F360AB3FACDB}"/>
              </a:ext>
            </a:extLst>
          </p:cNvPr>
          <p:cNvSpPr txBox="1"/>
          <p:nvPr/>
        </p:nvSpPr>
        <p:spPr>
          <a:xfrm>
            <a:off x="6258388" y="4398930"/>
            <a:ext cx="55000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i="0" u="none" strike="noStrike" dirty="0">
                <a:solidFill>
                  <a:schemeClr val="accent6"/>
                </a:solidFill>
                <a:effectLst/>
                <a:latin typeface="Arial" panose="020B0604020202020204" pitchFamily="34" charset="0"/>
              </a:rPr>
              <a:t>Walking for leisure</a:t>
            </a:r>
            <a:r>
              <a:rPr lang="en-GB" dirty="0">
                <a:solidFill>
                  <a:schemeClr val="accent6"/>
                </a:solidFill>
              </a:rPr>
              <a:t>, </a:t>
            </a:r>
            <a:r>
              <a:rPr lang="en-GB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continued to increase </a:t>
            </a:r>
          </a:p>
        </p:txBody>
      </p:sp>
      <p:pic>
        <p:nvPicPr>
          <p:cNvPr id="15" name="Picture 14" descr="A picture containing drawing&#10;&#10;Description automatically generated">
            <a:extLst>
              <a:ext uri="{FF2B5EF4-FFF2-40B4-BE49-F238E27FC236}">
                <a16:creationId xmlns:a16="http://schemas.microsoft.com/office/drawing/2014/main" id="{6B907F7A-74A5-F062-DD3E-D003CE8C19B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392" y="6023820"/>
            <a:ext cx="1786612" cy="724001"/>
          </a:xfrm>
          <a:prstGeom prst="rect">
            <a:avLst/>
          </a:prstGeom>
        </p:spPr>
      </p:pic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3937D189-2A5B-3C7A-7870-7EC5C5BA03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7375"/>
            <a:ext cx="2257425" cy="1190625"/>
          </a:xfrm>
          <a:prstGeom prst="rect">
            <a:avLst/>
          </a:prstGeom>
        </p:spPr>
      </p:pic>
      <p:pic>
        <p:nvPicPr>
          <p:cNvPr id="6146" name="Picture 2">
            <a:extLst>
              <a:ext uri="{FF2B5EF4-FFF2-40B4-BE49-F238E27FC236}">
                <a16:creationId xmlns:a16="http://schemas.microsoft.com/office/drawing/2014/main" id="{03486F47-1844-C62E-9ACA-3530034532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326"/>
          <a:stretch/>
        </p:blipFill>
        <p:spPr bwMode="auto">
          <a:xfrm>
            <a:off x="162989" y="1116889"/>
            <a:ext cx="6155472" cy="460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7410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6EC5A97-7239-467D-AFBB-F73C59045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1979" y="1973876"/>
            <a:ext cx="5539410" cy="13255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4800" b="1" dirty="0">
                <a:solidFill>
                  <a:srgbClr val="052148"/>
                </a:solidFill>
                <a:latin typeface="Didact Gothic Regular"/>
                <a:cs typeface="Didact Gothic Regular"/>
              </a:rPr>
              <a:t>Contents</a:t>
            </a:r>
            <a:endParaRPr lang="en-US" sz="4800" b="1" dirty="0">
              <a:solidFill>
                <a:srgbClr val="052148"/>
              </a:solidFill>
              <a:latin typeface="Didact Gothic Regular"/>
              <a:cs typeface="Didact Gothic Regular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125386-53EF-4B3A-BD91-CEB1A21FA53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096000" y="1319353"/>
            <a:ext cx="5431494" cy="4348022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Population overview</a:t>
            </a:r>
          </a:p>
          <a:p>
            <a:pPr marL="342900" indent="-34290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Data at whole population level</a:t>
            </a:r>
          </a:p>
          <a:p>
            <a:pPr marL="342900" indent="-34290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Demographic groups</a:t>
            </a:r>
          </a:p>
          <a:p>
            <a:pPr marL="342900" indent="-342900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GB" sz="2800" dirty="0">
                <a:solidFill>
                  <a:schemeClr val="tx1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Activities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27959162-E984-BBF7-2DF9-ADB7B85AC5B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392" y="6023820"/>
            <a:ext cx="1786612" cy="724001"/>
          </a:xfrm>
          <a:prstGeom prst="rect">
            <a:avLst/>
          </a:prstGeom>
        </p:spPr>
      </p:pic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40BD0D86-0C6D-60FA-F761-4E8F0438DD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7375"/>
            <a:ext cx="2257425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101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B0F0A54-33ED-44DB-885D-8952FE7AF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487" y="2899863"/>
            <a:ext cx="6209211" cy="1380582"/>
          </a:xfrm>
        </p:spPr>
        <p:txBody>
          <a:bodyPr/>
          <a:lstStyle/>
          <a:p>
            <a:r>
              <a:rPr lang="en-GB" sz="4800" b="1" dirty="0">
                <a:solidFill>
                  <a:srgbClr val="052148"/>
                </a:solidFill>
                <a:latin typeface="Didact Gothic Regular"/>
                <a:cs typeface="Didact Gothic Regular"/>
              </a:rPr>
              <a:t>Population</a:t>
            </a:r>
            <a:r>
              <a:rPr lang="en-GB" sz="5400" b="1" dirty="0">
                <a:solidFill>
                  <a:srgbClr val="052148"/>
                </a:solidFill>
                <a:latin typeface="Didact Gothic Regular"/>
                <a:cs typeface="Didact Gothic Regular"/>
              </a:rPr>
              <a:t> </a:t>
            </a:r>
            <a:r>
              <a:rPr lang="en-GB" sz="4800" b="1" dirty="0">
                <a:solidFill>
                  <a:srgbClr val="052148"/>
                </a:solidFill>
                <a:latin typeface="Didact Gothic Regular"/>
                <a:cs typeface="Didact Gothic Regular"/>
              </a:rPr>
              <a:t>overview</a:t>
            </a:r>
            <a:br>
              <a:rPr lang="en-GB" sz="4800" b="1" dirty="0">
                <a:solidFill>
                  <a:srgbClr val="052148"/>
                </a:solidFill>
                <a:latin typeface="Didact Gothic Regular"/>
                <a:cs typeface="Didact Gothic Regular"/>
              </a:rPr>
            </a:br>
            <a:br>
              <a:rPr lang="en-GB" sz="4800" b="1" dirty="0">
                <a:solidFill>
                  <a:srgbClr val="052148"/>
                </a:solidFill>
                <a:latin typeface="Didact Gothic Regular"/>
                <a:cs typeface="Didact Gothic Regular"/>
              </a:rPr>
            </a:br>
            <a:r>
              <a:rPr lang="en-GB" sz="4800" b="1" dirty="0">
                <a:solidFill>
                  <a:srgbClr val="052148"/>
                </a:solidFill>
                <a:latin typeface="Didact Gothic Regular"/>
                <a:cs typeface="Didact Gothic Regular"/>
              </a:rPr>
              <a:t>Nottinghamshire County Council</a:t>
            </a:r>
            <a:endParaRPr lang="en-US" sz="4800" b="1" dirty="0">
              <a:solidFill>
                <a:srgbClr val="052148"/>
              </a:solidFill>
              <a:latin typeface="Didact Gothic Regular"/>
              <a:cs typeface="Didact Gothic Regular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CB6DD-8B91-4811-8E38-5500FA2DA104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125413"/>
            <a:ext cx="11928475" cy="725487"/>
          </a:xfrm>
          <a:prstGeom prst="rect">
            <a:avLst/>
          </a:prstGeom>
        </p:spPr>
        <p:txBody>
          <a:bodyPr>
            <a:normAutofit/>
          </a:bodyPr>
          <a:lstStyle/>
          <a:p>
            <a:pPr lvl="1"/>
            <a:endParaRPr lang="en-GB" dirty="0"/>
          </a:p>
          <a:p>
            <a:endParaRPr lang="en-GB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150AE487-1C16-B57F-D3A5-5D97AF994CF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392" y="6023820"/>
            <a:ext cx="1786612" cy="724001"/>
          </a:xfrm>
          <a:prstGeom prst="rect">
            <a:avLst/>
          </a:prstGeom>
        </p:spPr>
      </p:pic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6991CCCB-BEAB-5D6C-5208-13305B6DCD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7375"/>
            <a:ext cx="2257425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298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C9FA25-FB8D-F42A-C18B-AEAC1D741B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sz="4400" b="1" dirty="0">
                <a:solidFill>
                  <a:srgbClr val="052148"/>
                </a:solidFill>
                <a:latin typeface="Didact Gothic Regular"/>
                <a:ea typeface="+mj-ea"/>
              </a:rPr>
              <a:t>Census 2021 – Population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447A5-144B-0B03-6392-126185513A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401820" y="6289637"/>
            <a:ext cx="5411650" cy="23093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GB" dirty="0"/>
              <a:t>Source: Census 2011 and 2021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E533C1B-9A50-29AB-D39E-4EB497BADD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75255"/>
              </p:ext>
            </p:extLst>
          </p:nvPr>
        </p:nvGraphicFramePr>
        <p:xfrm>
          <a:off x="3392132" y="937549"/>
          <a:ext cx="6094767" cy="47115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8827">
                  <a:extLst>
                    <a:ext uri="{9D8B030D-6E8A-4147-A177-3AD203B41FA5}">
                      <a16:colId xmlns:a16="http://schemas.microsoft.com/office/drawing/2014/main" val="221658573"/>
                    </a:ext>
                  </a:extLst>
                </a:gridCol>
                <a:gridCol w="280971">
                  <a:extLst>
                    <a:ext uri="{9D8B030D-6E8A-4147-A177-3AD203B41FA5}">
                      <a16:colId xmlns:a16="http://schemas.microsoft.com/office/drawing/2014/main" val="3647245968"/>
                    </a:ext>
                  </a:extLst>
                </a:gridCol>
                <a:gridCol w="174624">
                  <a:extLst>
                    <a:ext uri="{9D8B030D-6E8A-4147-A177-3AD203B41FA5}">
                      <a16:colId xmlns:a16="http://schemas.microsoft.com/office/drawing/2014/main" val="2279713333"/>
                    </a:ext>
                  </a:extLst>
                </a:gridCol>
                <a:gridCol w="1043232">
                  <a:extLst>
                    <a:ext uri="{9D8B030D-6E8A-4147-A177-3AD203B41FA5}">
                      <a16:colId xmlns:a16="http://schemas.microsoft.com/office/drawing/2014/main" val="234754762"/>
                    </a:ext>
                  </a:extLst>
                </a:gridCol>
                <a:gridCol w="1625302">
                  <a:extLst>
                    <a:ext uri="{9D8B030D-6E8A-4147-A177-3AD203B41FA5}">
                      <a16:colId xmlns:a16="http://schemas.microsoft.com/office/drawing/2014/main" val="584373861"/>
                    </a:ext>
                  </a:extLst>
                </a:gridCol>
                <a:gridCol w="1471811">
                  <a:extLst>
                    <a:ext uri="{9D8B030D-6E8A-4147-A177-3AD203B41FA5}">
                      <a16:colId xmlns:a16="http://schemas.microsoft.com/office/drawing/2014/main" val="1587404009"/>
                    </a:ext>
                  </a:extLst>
                </a:gridCol>
              </a:tblGrid>
              <a:tr h="646140">
                <a:tc gridSpan="4"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England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Nottinghamshire County Council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823683"/>
                  </a:ext>
                </a:extLst>
              </a:tr>
              <a:tr h="231744">
                <a:tc gridSpan="4">
                  <a:txBody>
                    <a:bodyPr/>
                    <a:lstStyle/>
                    <a:p>
                      <a:pPr algn="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1024612"/>
                  </a:ext>
                </a:extLst>
              </a:tr>
              <a:tr h="291550"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Total population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4187" marR="4187" marT="4187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53,012,456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785,802</a:t>
                      </a:r>
                      <a:endParaRPr lang="en-GB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786899"/>
                  </a:ext>
                </a:extLst>
              </a:tr>
              <a:tr h="351848">
                <a:tc gridSpan="2" vMerge="1"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2021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4187" marR="4187" marT="4187" marB="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56,489,800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824,700</a:t>
                      </a:r>
                      <a:endParaRPr lang="en-GB" sz="1800" b="0" i="0" u="none" strike="noStrike" dirty="0">
                        <a:solidFill>
                          <a:srgbClr val="48404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783837"/>
                  </a:ext>
                </a:extLst>
              </a:tr>
              <a:tr h="291550">
                <a:tc gridSpan="4">
                  <a:txBody>
                    <a:bodyPr/>
                    <a:lstStyle/>
                    <a:p>
                      <a:pPr algn="r" fontAlgn="b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Change</a:t>
                      </a:r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3,477,344 </a:t>
                      </a:r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38,898</a:t>
                      </a:r>
                      <a:endParaRPr lang="en-GB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785388"/>
                  </a:ext>
                </a:extLst>
              </a:tr>
              <a:tr h="291550">
                <a:tc gridSpan="4">
                  <a:txBody>
                    <a:bodyPr/>
                    <a:lstStyle/>
                    <a:p>
                      <a:pPr algn="r" fontAlgn="b"/>
                      <a:r>
                        <a:rPr lang="en-GB" sz="1800" b="1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% Change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425F">
                        <a:alpha val="69804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425F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i="0" u="none" strike="noStrike" dirty="0">
                          <a:solidFill>
                            <a:schemeClr val="bg1"/>
                          </a:solidFill>
                          <a:effectLst/>
                        </a:rPr>
                        <a:t>6.6%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425F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425F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324284"/>
                  </a:ext>
                </a:extLst>
              </a:tr>
              <a:tr h="324437">
                <a:tc gridSpan="4">
                  <a:txBody>
                    <a:bodyPr/>
                    <a:lstStyle/>
                    <a:p>
                      <a:pPr algn="r" fontAlgn="b"/>
                      <a:endParaRPr lang="en-GB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7518538"/>
                  </a:ext>
                </a:extLst>
              </a:tr>
              <a:tr h="2915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425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Males (15+)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21,272,695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484043"/>
                          </a:solidFill>
                          <a:effectLst/>
                          <a:latin typeface="Calibri" panose="020F0502020204030204" pitchFamily="34" charset="0"/>
                        </a:rPr>
                        <a:t>318,864 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540536"/>
                  </a:ext>
                </a:extLst>
              </a:tr>
              <a:tr h="291550">
                <a:tc vMerge="1"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22,617,600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484043"/>
                          </a:solidFill>
                          <a:effectLst/>
                          <a:latin typeface="Calibri" panose="020F0502020204030204" pitchFamily="34" charset="0"/>
                        </a:rPr>
                        <a:t>334,700 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713187"/>
                  </a:ext>
                </a:extLst>
              </a:tr>
              <a:tr h="291550">
                <a:tc gridSpan="4"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Change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7B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7B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1,344,905 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7B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15,836 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7B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142430"/>
                  </a:ext>
                </a:extLst>
              </a:tr>
              <a:tr h="324437">
                <a:tc gridSpan="4">
                  <a:txBody>
                    <a:bodyPr/>
                    <a:lstStyle/>
                    <a:p>
                      <a:pPr algn="r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 dirty="0">
                        <a:solidFill>
                          <a:srgbClr val="70AD4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6905537"/>
                  </a:ext>
                </a:extLst>
              </a:tr>
              <a:tr h="291550">
                <a:tc rowSpan="2"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1425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Females (15+)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22,367,751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484043"/>
                          </a:solidFill>
                          <a:effectLst/>
                          <a:latin typeface="Calibri" panose="020F0502020204030204" pitchFamily="34" charset="0"/>
                        </a:rPr>
                        <a:t>334,182 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068146"/>
                  </a:ext>
                </a:extLst>
              </a:tr>
              <a:tr h="291550">
                <a:tc gridSpan="3" vMerge="1"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24,033,600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484043"/>
                          </a:solidFill>
                          <a:effectLst/>
                          <a:latin typeface="Calibri" panose="020F0502020204030204" pitchFamily="34" charset="0"/>
                        </a:rPr>
                        <a:t>353,300 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849388"/>
                  </a:ext>
                </a:extLst>
              </a:tr>
              <a:tr h="246405">
                <a:tc gridSpan="4"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Change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7B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7B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1,665,849 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7B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19,118 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7B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14294"/>
                  </a:ext>
                </a:extLst>
              </a:tr>
            </a:tbl>
          </a:graphicData>
        </a:graphic>
      </p:graphicFrame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BEF887AB-B435-8DB8-8E47-DC48C01EAA8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392" y="6023820"/>
            <a:ext cx="1786612" cy="724001"/>
          </a:xfrm>
          <a:prstGeom prst="rect">
            <a:avLst/>
          </a:prstGeom>
        </p:spPr>
      </p:pic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3BC323F8-B096-AB72-ACB0-A555047DAE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7375"/>
            <a:ext cx="2257425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33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C9FA25-FB8D-F42A-C18B-AEAC1D741B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sz="4400" b="1" dirty="0">
                <a:solidFill>
                  <a:srgbClr val="052148"/>
                </a:solidFill>
                <a:latin typeface="Didact Gothic Regular"/>
                <a:ea typeface="+mj-ea"/>
              </a:rPr>
              <a:t>Census 2021 – Age groups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447A5-144B-0B03-6392-126185513A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856860" y="6385820"/>
            <a:ext cx="5411650" cy="23093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GB" dirty="0"/>
              <a:t>Source: Census 2011 and 2021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E533C1B-9A50-29AB-D39E-4EB497BADD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84912"/>
              </p:ext>
            </p:extLst>
          </p:nvPr>
        </p:nvGraphicFramePr>
        <p:xfrm>
          <a:off x="3311406" y="992123"/>
          <a:ext cx="4680687" cy="5296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3548">
                  <a:extLst>
                    <a:ext uri="{9D8B030D-6E8A-4147-A177-3AD203B41FA5}">
                      <a16:colId xmlns:a16="http://schemas.microsoft.com/office/drawing/2014/main" val="2098872720"/>
                    </a:ext>
                  </a:extLst>
                </a:gridCol>
                <a:gridCol w="1477396">
                  <a:extLst>
                    <a:ext uri="{9D8B030D-6E8A-4147-A177-3AD203B41FA5}">
                      <a16:colId xmlns:a16="http://schemas.microsoft.com/office/drawing/2014/main" val="584373861"/>
                    </a:ext>
                  </a:extLst>
                </a:gridCol>
                <a:gridCol w="1649743">
                  <a:extLst>
                    <a:ext uri="{9D8B030D-6E8A-4147-A177-3AD203B41FA5}">
                      <a16:colId xmlns:a16="http://schemas.microsoft.com/office/drawing/2014/main" val="674845267"/>
                    </a:ext>
                  </a:extLst>
                </a:gridCol>
              </a:tblGrid>
              <a:tr h="53864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Age groups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England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Nottinghamshire County Council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823683"/>
                  </a:ext>
                </a:extLst>
              </a:tr>
              <a:tr h="128963"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327753"/>
                  </a:ext>
                </a:extLst>
              </a:tr>
              <a:tr h="533495">
                <a:tc>
                  <a:txBody>
                    <a:bodyPr/>
                    <a:lstStyle/>
                    <a:p>
                      <a:pPr algn="ctr" fontAlgn="b"/>
                      <a:r>
                        <a:rPr lang="en-GB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856741"/>
                  </a:ext>
                </a:extLst>
              </a:tr>
              <a:tr h="3033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0-14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425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9,372,010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484043"/>
                          </a:solidFill>
                          <a:effectLst/>
                          <a:latin typeface="Calibri" panose="020F0502020204030204" pitchFamily="34" charset="0"/>
                        </a:rPr>
                        <a:t>132,756 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786899"/>
                  </a:ext>
                </a:extLst>
              </a:tr>
              <a:tr h="3033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solidFill>
                            <a:schemeClr val="bg1"/>
                          </a:solidFill>
                          <a:effectLst/>
                        </a:rPr>
                        <a:t>15-34</a:t>
                      </a:r>
                      <a:endParaRPr lang="en-GB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425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14,095,688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484043"/>
                          </a:solidFill>
                          <a:effectLst/>
                          <a:latin typeface="Calibri" panose="020F0502020204030204" pitchFamily="34" charset="0"/>
                        </a:rPr>
                        <a:t>180,916 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783837"/>
                  </a:ext>
                </a:extLst>
              </a:tr>
              <a:tr h="3033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35-54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425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14,714,960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484043"/>
                          </a:solidFill>
                          <a:effectLst/>
                          <a:latin typeface="Calibri" panose="020F0502020204030204" pitchFamily="34" charset="0"/>
                        </a:rPr>
                        <a:t>227,246 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785388"/>
                  </a:ext>
                </a:extLst>
              </a:tr>
              <a:tr h="3033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55-74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425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10,721,552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484043"/>
                          </a:solidFill>
                          <a:effectLst/>
                          <a:latin typeface="Calibri" panose="020F0502020204030204" pitchFamily="34" charset="0"/>
                        </a:rPr>
                        <a:t>179,658 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324284"/>
                  </a:ext>
                </a:extLst>
              </a:tr>
              <a:tr h="3033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75+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425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4,108,246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484043"/>
                          </a:solidFill>
                          <a:effectLst/>
                          <a:latin typeface="Calibri" panose="020F0502020204030204" pitchFamily="34" charset="0"/>
                        </a:rPr>
                        <a:t>65,226 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540536"/>
                  </a:ext>
                </a:extLst>
              </a:tr>
              <a:tr h="74738">
                <a:tc>
                  <a:txBody>
                    <a:bodyPr/>
                    <a:lstStyle/>
                    <a:p>
                      <a:pPr algn="ctr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765135"/>
                  </a:ext>
                </a:extLst>
              </a:tr>
              <a:tr h="533495">
                <a:tc>
                  <a:txBody>
                    <a:bodyPr/>
                    <a:lstStyle/>
                    <a:p>
                      <a:pPr algn="ctr" fontAlgn="b"/>
                      <a:r>
                        <a:rPr lang="en-GB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87" marR="4187" marT="4187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068146"/>
                  </a:ext>
                </a:extLst>
              </a:tr>
              <a:tr h="3033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0-14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A0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9,838,700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484043"/>
                          </a:solidFill>
                          <a:effectLst/>
                          <a:latin typeface="Calibri" panose="020F0502020204030204" pitchFamily="34" charset="0"/>
                        </a:rPr>
                        <a:t>137,200 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447143"/>
                  </a:ext>
                </a:extLst>
              </a:tr>
              <a:tr h="3033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15-34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A0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14,301,300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484043"/>
                          </a:solidFill>
                          <a:effectLst/>
                          <a:latin typeface="Calibri" panose="020F0502020204030204" pitchFamily="34" charset="0"/>
                        </a:rPr>
                        <a:t>185,800 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849388"/>
                  </a:ext>
                </a:extLst>
              </a:tr>
              <a:tr h="3033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35-54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A0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14,886,100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484043"/>
                          </a:solidFill>
                          <a:effectLst/>
                          <a:latin typeface="Calibri" panose="020F0502020204030204" pitchFamily="34" charset="0"/>
                        </a:rPr>
                        <a:t>214,000 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794154"/>
                  </a:ext>
                </a:extLst>
              </a:tr>
              <a:tr h="3033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55-74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A0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12,626,500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484043"/>
                          </a:solidFill>
                          <a:effectLst/>
                          <a:latin typeface="Calibri" panose="020F0502020204030204" pitchFamily="34" charset="0"/>
                        </a:rPr>
                        <a:t>206,700 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14294"/>
                  </a:ext>
                </a:extLst>
              </a:tr>
              <a:tr h="30333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75+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A0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4,837,100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 dirty="0">
                          <a:solidFill>
                            <a:srgbClr val="484043"/>
                          </a:solidFill>
                          <a:effectLst/>
                          <a:latin typeface="Calibri" panose="020F0502020204030204" pitchFamily="34" charset="0"/>
                        </a:rPr>
                        <a:t>81,600 </a:t>
                      </a:r>
                    </a:p>
                  </a:txBody>
                  <a:tcPr marL="6350" marR="6350" marT="63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2905"/>
                  </a:ext>
                </a:extLst>
              </a:tr>
            </a:tbl>
          </a:graphicData>
        </a:graphic>
      </p:graphicFrame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25436A66-E806-40B0-1E6E-03B742FEDAD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392" y="6023820"/>
            <a:ext cx="1786612" cy="724001"/>
          </a:xfrm>
          <a:prstGeom prst="rect">
            <a:avLst/>
          </a:prstGeom>
        </p:spPr>
      </p:pic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CFBF9444-D758-CE3E-9903-B02CB04E1B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7375"/>
            <a:ext cx="2257425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778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87DCCF-D123-4068-808F-98497EC42B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05319" y="124067"/>
            <a:ext cx="11895686" cy="725455"/>
          </a:xfrm>
        </p:spPr>
        <p:txBody>
          <a:bodyPr/>
          <a:lstStyle/>
          <a:p>
            <a:r>
              <a:rPr lang="en-GB" sz="3600" b="1" dirty="0">
                <a:solidFill>
                  <a:srgbClr val="052148"/>
                </a:solidFill>
                <a:latin typeface="Didact Gothic Regular"/>
                <a:ea typeface="+mj-ea"/>
              </a:rPr>
              <a:t>Projected population growth in Nottinghamshire County Council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4DD044-6BE5-4C6C-B965-8A7A957B51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206384" y="6306057"/>
            <a:ext cx="5411650" cy="230934"/>
          </a:xfrm>
        </p:spPr>
        <p:txBody>
          <a:bodyPr>
            <a:normAutofit lnSpcReduction="10000"/>
          </a:bodyPr>
          <a:lstStyle/>
          <a:p>
            <a:pPr algn="ctr"/>
            <a:r>
              <a:rPr lang="en-GB" dirty="0"/>
              <a:t>Source: ONS 2014, subnational projections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0A4035D-F18E-4EC1-9FF2-56FF7F0E90E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</a:pPr>
            <a:r>
              <a:rPr lang="en-GB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The total population of Nottinghamshire County Council is expected to grow by approximately 15.2% over the next 20 years</a:t>
            </a:r>
          </a:p>
          <a:p>
            <a:pPr>
              <a:lnSpc>
                <a:spcPct val="110000"/>
              </a:lnSpc>
            </a:pPr>
            <a:endParaRPr lang="en-GB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GB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Within this the 65+ population is expected to grow by 33.4%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41B22A7D-DC18-689B-B8BD-56AB8870568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392" y="6023820"/>
            <a:ext cx="1786612" cy="724001"/>
          </a:xfrm>
          <a:prstGeom prst="rect">
            <a:avLst/>
          </a:prstGeom>
        </p:spPr>
      </p:pic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90635AE9-A076-8B67-1391-FB523239A95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7375"/>
            <a:ext cx="2257425" cy="1190625"/>
          </a:xfrm>
          <a:prstGeom prst="rect">
            <a:avLst/>
          </a:prstGeom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824271"/>
              </p:ext>
            </p:extLst>
          </p:nvPr>
        </p:nvGraphicFramePr>
        <p:xfrm>
          <a:off x="1575308" y="664992"/>
          <a:ext cx="3140400" cy="5568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0300-000003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0644"/>
              </p:ext>
            </p:extLst>
          </p:nvPr>
        </p:nvGraphicFramePr>
        <p:xfrm>
          <a:off x="4572950" y="681137"/>
          <a:ext cx="3116890" cy="5559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420503336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888F8BB-DD2A-4E05-9905-5345C59C5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312" y="2311410"/>
            <a:ext cx="4346285" cy="1744526"/>
          </a:xfr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en-GB" sz="4800" dirty="0">
                <a:solidFill>
                  <a:srgbClr val="002855"/>
                </a:solidFill>
                <a:latin typeface="Didact Gothic Regular"/>
                <a:cs typeface="Angsana New" panose="020B0502040204020203" pitchFamily="18" charset="-34"/>
              </a:rPr>
              <a:t>Activity data at whole population level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8C65CECD-975F-B2ED-329D-8866ECDF3B5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956663" y="391886"/>
            <a:ext cx="5798581" cy="6139543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indent="0">
              <a:buClr>
                <a:srgbClr val="BD1622"/>
              </a:buClr>
              <a:buNone/>
            </a:pPr>
            <a:r>
              <a:rPr lang="en-GB" sz="2000" dirty="0"/>
              <a:t>CMO guidelines suggest the following expected levels of physical activity each week, categorised by age. </a:t>
            </a:r>
          </a:p>
          <a:p>
            <a:pPr marL="0" indent="0">
              <a:buClr>
                <a:srgbClr val="BD1622"/>
              </a:buClr>
              <a:buNone/>
            </a:pPr>
            <a:r>
              <a:rPr lang="en-GB" sz="2000" dirty="0"/>
              <a:t>The guidelines suggest: </a:t>
            </a:r>
          </a:p>
          <a:p>
            <a:pPr marL="0" indent="0">
              <a:buClr>
                <a:srgbClr val="BD1622"/>
              </a:buClr>
              <a:buNone/>
            </a:pPr>
            <a:endParaRPr lang="en-GB" sz="800" dirty="0"/>
          </a:p>
          <a:p>
            <a:pPr marL="0" indent="0">
              <a:buClr>
                <a:srgbClr val="BD1622"/>
              </a:buClr>
              <a:buNone/>
            </a:pPr>
            <a:r>
              <a:rPr lang="en-GB" sz="2000" b="1" dirty="0"/>
              <a:t>19-64 year olds </a:t>
            </a:r>
            <a:r>
              <a:rPr lang="en-GB" sz="2000" dirty="0"/>
              <a:t>should aim to do one of the following:</a:t>
            </a:r>
          </a:p>
          <a:p>
            <a:pPr lvl="1">
              <a:buClr>
                <a:srgbClr val="BD1622"/>
              </a:buClr>
              <a:buFont typeface="Wingdings" panose="05000000000000000000" pitchFamily="2" charset="2"/>
              <a:buChar char="§"/>
            </a:pPr>
            <a:r>
              <a:rPr lang="en-GB" sz="2000" dirty="0"/>
              <a:t>150 minutes of moderate intensity activity e.g. a brisk walk</a:t>
            </a:r>
          </a:p>
          <a:p>
            <a:pPr lvl="1">
              <a:buClr>
                <a:srgbClr val="BD1622"/>
              </a:buClr>
              <a:buFont typeface="Wingdings" panose="05000000000000000000" pitchFamily="2" charset="2"/>
              <a:buChar char="§"/>
            </a:pPr>
            <a:r>
              <a:rPr lang="en-GB" sz="2000" dirty="0"/>
              <a:t>75 minutes of vigorous activity e.g. a run</a:t>
            </a:r>
          </a:p>
          <a:p>
            <a:pPr lvl="1">
              <a:buClr>
                <a:srgbClr val="BD1622"/>
              </a:buClr>
              <a:buFont typeface="Wingdings" panose="05000000000000000000" pitchFamily="2" charset="2"/>
              <a:buChar char="§"/>
            </a:pPr>
            <a:r>
              <a:rPr lang="en-GB" sz="2000" dirty="0"/>
              <a:t>Up to 75 minutes of very vigorous intensity activity e.g. a sprint or stair climbing </a:t>
            </a:r>
            <a:r>
              <a:rPr lang="en-GB" sz="2000" b="1" dirty="0"/>
              <a:t>or</a:t>
            </a:r>
            <a:r>
              <a:rPr lang="en-GB" sz="2000" dirty="0"/>
              <a:t> a combination of moderate, vigorous and very vigorous activity</a:t>
            </a:r>
          </a:p>
          <a:p>
            <a:pPr lvl="1">
              <a:buClr>
                <a:srgbClr val="BD1622"/>
              </a:buClr>
              <a:buFont typeface="Wingdings" panose="05000000000000000000" pitchFamily="2" charset="2"/>
              <a:buChar char="§"/>
            </a:pPr>
            <a:r>
              <a:rPr lang="en-GB" sz="2000" dirty="0"/>
              <a:t>Adult CMO guidelines refer to people aged 19+; there are separate guidelines for under 19s.  The Active Lives survey (which this pack draws it’s data from) is for people aged 16+. </a:t>
            </a:r>
          </a:p>
          <a:p>
            <a:pPr lvl="1">
              <a:buClr>
                <a:srgbClr val="BD1622"/>
              </a:buClr>
              <a:buFont typeface="Wingdings" panose="05000000000000000000" pitchFamily="2" charset="2"/>
              <a:buChar char="§"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Over 65 year olds </a:t>
            </a:r>
            <a:r>
              <a:rPr lang="en-GB" sz="2000" dirty="0"/>
              <a:t>should aim to do one of the following:</a:t>
            </a:r>
          </a:p>
          <a:p>
            <a:pPr lvl="1">
              <a:buClr>
                <a:srgbClr val="BD1622"/>
              </a:buClr>
              <a:buFont typeface="Wingdings" panose="05000000000000000000" pitchFamily="2" charset="2"/>
              <a:buChar char="§"/>
            </a:pPr>
            <a:r>
              <a:rPr lang="en-GB" sz="2000" dirty="0"/>
              <a:t>150 minutes of moderate intensity </a:t>
            </a:r>
            <a:r>
              <a:rPr lang="en-GB" sz="2000" b="1" dirty="0"/>
              <a:t>aerobic</a:t>
            </a:r>
            <a:r>
              <a:rPr lang="en-GB" sz="2000" dirty="0"/>
              <a:t> activity (building up gradually from current levels)</a:t>
            </a:r>
          </a:p>
          <a:p>
            <a:pPr lvl="1">
              <a:buClr>
                <a:srgbClr val="BD1622"/>
              </a:buClr>
              <a:buFont typeface="Wingdings" panose="05000000000000000000" pitchFamily="2" charset="2"/>
              <a:buChar char="§"/>
            </a:pPr>
            <a:r>
              <a:rPr lang="en-GB" sz="2000" dirty="0"/>
              <a:t>75 minutes of vigorous activity (for those who are already regularly active) </a:t>
            </a:r>
            <a:r>
              <a:rPr lang="en-GB" sz="2000" b="1" dirty="0"/>
              <a:t>or</a:t>
            </a:r>
            <a:r>
              <a:rPr lang="en-GB" sz="2000" dirty="0"/>
              <a:t> a combination of moderate and vigorous activity (to achieve greater benefits)</a:t>
            </a:r>
          </a:p>
          <a:p>
            <a:pPr marL="457200" lvl="1" indent="0">
              <a:buClr>
                <a:srgbClr val="BD1622"/>
              </a:buClr>
              <a:buNone/>
            </a:pPr>
            <a:r>
              <a:rPr lang="en-GB" sz="2000" b="1" i="1" dirty="0"/>
              <a:t>Of note for this age group</a:t>
            </a:r>
            <a:r>
              <a:rPr lang="en-GB" sz="2000" i="1" dirty="0"/>
              <a:t>: Weight-bearing activities are seen as beneficial, where possible, because they create an impact through the body which helps to maintain bone health</a:t>
            </a:r>
            <a:endParaRPr lang="en-GB" sz="2000" dirty="0"/>
          </a:p>
          <a:p>
            <a:pPr marL="0" indent="0" algn="r">
              <a:buNone/>
            </a:pP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E2EA25AA-A55F-0316-6B7C-9C3E76E7224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392" y="6023820"/>
            <a:ext cx="1786612" cy="724001"/>
          </a:xfrm>
          <a:prstGeom prst="rect">
            <a:avLst/>
          </a:prstGeom>
        </p:spPr>
      </p:pic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208F8016-74BC-1F62-1386-1FF5B56FBA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7375"/>
            <a:ext cx="2257425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351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AB419A-7814-E19D-ED81-33E16983586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05319" y="124067"/>
            <a:ext cx="11804652" cy="143926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3600" b="1" dirty="0">
                <a:solidFill>
                  <a:srgbClr val="052148"/>
                </a:solidFill>
                <a:latin typeface="Didact Gothic Regular"/>
                <a:ea typeface="+mj-ea"/>
              </a:rPr>
              <a:t>Changes in activity levels in Nottinghamshire County Council 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CFB07788-D057-EBCC-164C-8D6FEED7B1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83742" y="6251575"/>
            <a:ext cx="5411788" cy="230188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en-US" dirty="0"/>
              <a:t>Source: Sport England, Active Lives Adults, Nov 15-16 to Nov 20-21, </a:t>
            </a:r>
            <a:r>
              <a:rPr lang="en-US" b="1" dirty="0">
                <a:solidFill>
                  <a:schemeClr val="accent5"/>
                </a:solidFill>
              </a:rPr>
              <a:t>excluding gardening</a:t>
            </a:r>
            <a:endParaRPr lang="en-GB" b="1" dirty="0">
              <a:solidFill>
                <a:schemeClr val="accent5"/>
              </a:solidFill>
            </a:endParaRPr>
          </a:p>
          <a:p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8A14C0B-73BB-0E7A-46F4-28CE4581B7D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392" y="6023820"/>
            <a:ext cx="1786612" cy="724001"/>
          </a:xfrm>
          <a:prstGeom prst="rect">
            <a:avLst/>
          </a:prstGeom>
        </p:spPr>
      </p:pic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249B16BA-C6EF-89F7-5CF4-85F389DE60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7375"/>
            <a:ext cx="2257425" cy="1190625"/>
          </a:xfrm>
          <a:prstGeom prst="rect">
            <a:avLst/>
          </a:prstGeom>
        </p:spPr>
      </p:pic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400-000004000000}"/>
              </a:ext>
            </a:extLst>
          </p:cNvPr>
          <p:cNvGraphicFramePr>
            <a:graphicFrameLocks noGrp="1"/>
          </p:cNvGraphicFramePr>
          <p:nvPr/>
        </p:nvGraphicFramePr>
        <p:xfrm>
          <a:off x="427037" y="960437"/>
          <a:ext cx="11337925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C1504B44-E3EE-7050-8AB5-0C7DE7370A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4156" y="5713124"/>
            <a:ext cx="3426977" cy="368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973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FBACC82-D389-50F0-89FE-B3534B25A4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sz="4400" b="1" dirty="0">
                <a:solidFill>
                  <a:srgbClr val="052148"/>
                </a:solidFill>
                <a:latin typeface="Didact Gothic Regular"/>
                <a:ea typeface="+mj-ea"/>
              </a:rPr>
              <a:t>Physical activity levels have shifted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3611168-4304-F8E3-800B-B5DC7A51ADD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19098" y="6257207"/>
            <a:ext cx="5411650" cy="230934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en-US" dirty="0"/>
              <a:t>Source: Sport England, Active Lives Adults, Nov 15-16 to Nov 20-21, </a:t>
            </a:r>
            <a:r>
              <a:rPr lang="en-US" b="1" dirty="0">
                <a:solidFill>
                  <a:schemeClr val="accent5"/>
                </a:solidFill>
              </a:rPr>
              <a:t>excluding gardening</a:t>
            </a:r>
            <a:endParaRPr lang="en-GB" dirty="0"/>
          </a:p>
          <a:p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D709C5D0-3A8F-161C-17AE-8F1195FF749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392" y="6023820"/>
            <a:ext cx="1786612" cy="724001"/>
          </a:xfrm>
          <a:prstGeom prst="rect">
            <a:avLst/>
          </a:prstGeom>
        </p:spPr>
      </p:pic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83AA80EE-CB90-C47E-B2F2-DEB2FD02DB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7375"/>
            <a:ext cx="2257425" cy="1190625"/>
          </a:xfrm>
          <a:prstGeom prst="rect">
            <a:avLst/>
          </a:prstGeom>
        </p:spPr>
      </p:pic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600-000005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484700"/>
              </p:ext>
            </p:extLst>
          </p:nvPr>
        </p:nvGraphicFramePr>
        <p:xfrm>
          <a:off x="1128712" y="1235927"/>
          <a:ext cx="8239125" cy="4397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14072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ress Red Standard">
      <a:dk1>
        <a:srgbClr val="484043"/>
      </a:dk1>
      <a:lt1>
        <a:srgbClr val="FFFFFF"/>
      </a:lt1>
      <a:dk2>
        <a:srgbClr val="01425F"/>
      </a:dk2>
      <a:lt2>
        <a:srgbClr val="ACDBDF"/>
      </a:lt2>
      <a:accent1>
        <a:srgbClr val="BD1622"/>
      </a:accent1>
      <a:accent2>
        <a:srgbClr val="F79700"/>
      </a:accent2>
      <a:accent3>
        <a:srgbClr val="F7E821"/>
      </a:accent3>
      <a:accent4>
        <a:srgbClr val="006537"/>
      </a:accent4>
      <a:accent5>
        <a:srgbClr val="4BA57E"/>
      </a:accent5>
      <a:accent6>
        <a:srgbClr val="53B0C2"/>
      </a:accent6>
      <a:hlink>
        <a:srgbClr val="01425F"/>
      </a:hlink>
      <a:folHlink>
        <a:srgbClr val="4BA57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Section Break A">
  <a:themeElements>
    <a:clrScheme name="Press Red Standard">
      <a:dk1>
        <a:srgbClr val="484043"/>
      </a:dk1>
      <a:lt1>
        <a:srgbClr val="FFFFFF"/>
      </a:lt1>
      <a:dk2>
        <a:srgbClr val="01425F"/>
      </a:dk2>
      <a:lt2>
        <a:srgbClr val="ACDBDF"/>
      </a:lt2>
      <a:accent1>
        <a:srgbClr val="BD1622"/>
      </a:accent1>
      <a:accent2>
        <a:srgbClr val="F79700"/>
      </a:accent2>
      <a:accent3>
        <a:srgbClr val="F7E821"/>
      </a:accent3>
      <a:accent4>
        <a:srgbClr val="006537"/>
      </a:accent4>
      <a:accent5>
        <a:srgbClr val="4BA57E"/>
      </a:accent5>
      <a:accent6>
        <a:srgbClr val="53B0C2"/>
      </a:accent6>
      <a:hlink>
        <a:srgbClr val="01425F"/>
      </a:hlink>
      <a:folHlink>
        <a:srgbClr val="4BA57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ress Red Standard">
    <a:dk1>
      <a:srgbClr val="484043"/>
    </a:dk1>
    <a:lt1>
      <a:srgbClr val="FFFFFF"/>
    </a:lt1>
    <a:dk2>
      <a:srgbClr val="01425F"/>
    </a:dk2>
    <a:lt2>
      <a:srgbClr val="ACDBDF"/>
    </a:lt2>
    <a:accent1>
      <a:srgbClr val="BD1622"/>
    </a:accent1>
    <a:accent2>
      <a:srgbClr val="F79700"/>
    </a:accent2>
    <a:accent3>
      <a:srgbClr val="F7E821"/>
    </a:accent3>
    <a:accent4>
      <a:srgbClr val="006537"/>
    </a:accent4>
    <a:accent5>
      <a:srgbClr val="4BA57E"/>
    </a:accent5>
    <a:accent6>
      <a:srgbClr val="53B0C2"/>
    </a:accent6>
    <a:hlink>
      <a:srgbClr val="01425F"/>
    </a:hlink>
    <a:folHlink>
      <a:srgbClr val="4BA57E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0C6D772BD1554BA49319538B040C56" ma:contentTypeVersion="18" ma:contentTypeDescription="Create a new document." ma:contentTypeScope="" ma:versionID="d9c336472e37810499a7d8e08f52f283">
  <xsd:schema xmlns:xsd="http://www.w3.org/2001/XMLSchema" xmlns:xs="http://www.w3.org/2001/XMLSchema" xmlns:p="http://schemas.microsoft.com/office/2006/metadata/properties" xmlns:ns2="96dd9998-4e11-41f5-a641-0d2293afe7aa" xmlns:ns3="c9ce582c-7e70-4b0c-a50b-b81a33164b2f" targetNamespace="http://schemas.microsoft.com/office/2006/metadata/properties" ma:root="true" ma:fieldsID="9e05707b4a47fa0d3be1abe8ae769614" ns2:_="" ns3:_="">
    <xsd:import namespace="96dd9998-4e11-41f5-a641-0d2293afe7aa"/>
    <xsd:import namespace="c9ce582c-7e70-4b0c-a50b-b81a33164b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  <xsd:element ref="ns2:Date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Numbe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dd9998-4e11-41f5-a641-0d2293afe7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Date" ma:index="16" nillable="true" ma:displayName="Date" ma:format="DateOnly" ma:internalName="Date">
      <xsd:simpleType>
        <xsd:restriction base="dms:DateTime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umber" ma:index="21" nillable="true" ma:displayName="Removed from CRM" ma:default="1" ma:format="Dropdown" ma:internalName="Number">
      <xsd:simpleType>
        <xsd:restriction base="dms:Boolean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0191127c-b7c9-43ed-b9f2-0d5b90a5f7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ce582c-7e70-4b0c-a50b-b81a33164b2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5c684b75-b49d-4066-b1ef-4c2448a91403}" ma:internalName="TaxCatchAll" ma:showField="CatchAllData" ma:web="c9ce582c-7e70-4b0c-a50b-b81a33164b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AF8341-7C4D-44E7-9596-5A59A1B907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dd9998-4e11-41f5-a641-0d2293afe7aa"/>
    <ds:schemaRef ds:uri="c9ce582c-7e70-4b0c-a50b-b81a33164b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4C2C15-450C-4A16-8B81-F4C4CEAE71F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718</Words>
  <Application>Microsoft Office PowerPoint</Application>
  <PresentationFormat>Widescreen</PresentationFormat>
  <Paragraphs>158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Angsana New</vt:lpstr>
      <vt:lpstr>Arial</vt:lpstr>
      <vt:lpstr>Calibri</vt:lpstr>
      <vt:lpstr>Calibri Light</vt:lpstr>
      <vt:lpstr>Didact Gothic Regular</vt:lpstr>
      <vt:lpstr>Microsoft Sans Serif</vt:lpstr>
      <vt:lpstr>Verveine</vt:lpstr>
      <vt:lpstr>Wingdings</vt:lpstr>
      <vt:lpstr>Office Theme</vt:lpstr>
      <vt:lpstr>3_Section Break A</vt:lpstr>
      <vt:lpstr>PowerPoint Presentation</vt:lpstr>
      <vt:lpstr>Contents</vt:lpstr>
      <vt:lpstr>Population overview  Nottinghamshire County Council</vt:lpstr>
      <vt:lpstr>PowerPoint Presentation</vt:lpstr>
      <vt:lpstr>PowerPoint Presentation</vt:lpstr>
      <vt:lpstr>PowerPoint Presentation</vt:lpstr>
      <vt:lpstr>Activity data at whole population level</vt:lpstr>
      <vt:lpstr>PowerPoint Presentation</vt:lpstr>
      <vt:lpstr>PowerPoint Presentation</vt:lpstr>
      <vt:lpstr>PowerPoint Presentation</vt:lpstr>
      <vt:lpstr>Demographic groups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Hird</dc:creator>
  <cp:lastModifiedBy>Tamasha Wick</cp:lastModifiedBy>
  <cp:revision>825</cp:revision>
  <dcterms:created xsi:type="dcterms:W3CDTF">2020-12-15T14:44:20Z</dcterms:created>
  <dcterms:modified xsi:type="dcterms:W3CDTF">2022-11-15T11:54:53Z</dcterms:modified>
</cp:coreProperties>
</file>